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9" r:id="rId1"/>
  </p:sldMasterIdLst>
  <p:notesMasterIdLst>
    <p:notesMasterId r:id="rId12"/>
  </p:notesMasterIdLst>
  <p:handoutMasterIdLst>
    <p:handoutMasterId r:id="rId13"/>
  </p:handoutMasterIdLst>
  <p:sldIdLst>
    <p:sldId id="285" r:id="rId2"/>
    <p:sldId id="354" r:id="rId3"/>
    <p:sldId id="355" r:id="rId4"/>
    <p:sldId id="360" r:id="rId5"/>
    <p:sldId id="366" r:id="rId6"/>
    <p:sldId id="334" r:id="rId7"/>
    <p:sldId id="335" r:id="rId8"/>
    <p:sldId id="361" r:id="rId9"/>
    <p:sldId id="365" r:id="rId10"/>
    <p:sldId id="332" r:id="rId11"/>
  </p:sldIdLst>
  <p:sldSz cx="9144000" cy="6858000" type="screen4x3"/>
  <p:notesSz cx="6858000" cy="90836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36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6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6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6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6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66"/>
    <a:srgbClr val="3399FF"/>
    <a:srgbClr val="006600"/>
    <a:srgbClr val="A004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8247" autoAdjust="0"/>
    <p:restoredTop sz="93074" autoAdjust="0"/>
  </p:normalViewPr>
  <p:slideViewPr>
    <p:cSldViewPr>
      <p:cViewPr>
        <p:scale>
          <a:sx n="75" d="100"/>
          <a:sy n="75" d="100"/>
        </p:scale>
        <p:origin x="18" y="12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98"/>
    </p:cViewPr>
  </p:sorterViewPr>
  <p:notesViewPr>
    <p:cSldViewPr>
      <p:cViewPr varScale="1">
        <p:scale>
          <a:sx n="38" d="100"/>
          <a:sy n="38" d="100"/>
        </p:scale>
        <p:origin x="-2214" y="-114"/>
      </p:cViewPr>
      <p:guideLst>
        <p:guide orient="horz" pos="2861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1.xml"/><Relationship Id="rId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DBC0F1-9D0E-475C-903B-A73063B59A30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MY"/>
        </a:p>
      </dgm:t>
    </dgm:pt>
    <dgm:pt modelId="{036284CE-A3C0-4732-A918-E50CE69DD416}">
      <dgm:prSet phldrT="[Text]" custT="1"/>
      <dgm:spPr>
        <a:solidFill>
          <a:srgbClr val="FF0000"/>
        </a:solidFill>
      </dgm:spPr>
      <dgm:t>
        <a:bodyPr/>
        <a:lstStyle/>
        <a:p>
          <a:pPr algn="ctr"/>
          <a:r>
            <a:rPr lang="en-MY" sz="2000" dirty="0" smtClean="0">
              <a:solidFill>
                <a:schemeClr val="tx1"/>
              </a:solidFill>
            </a:rPr>
            <a:t>1.REKA BENTUK</a:t>
          </a:r>
          <a:endParaRPr lang="en-MY" sz="2000" dirty="0">
            <a:solidFill>
              <a:schemeClr val="tx1"/>
            </a:solidFill>
          </a:endParaRPr>
        </a:p>
      </dgm:t>
    </dgm:pt>
    <dgm:pt modelId="{E762C37A-A766-4D47-859D-AE1739E04180}" type="parTrans" cxnId="{490E5C1F-ABF6-469C-BF4B-333D7944B37C}">
      <dgm:prSet/>
      <dgm:spPr/>
      <dgm:t>
        <a:bodyPr/>
        <a:lstStyle/>
        <a:p>
          <a:pPr algn="ctr"/>
          <a:endParaRPr lang="en-MY"/>
        </a:p>
      </dgm:t>
    </dgm:pt>
    <dgm:pt modelId="{36022704-8A21-4CDB-BD72-DE5E0F51B5A5}" type="sibTrans" cxnId="{490E5C1F-ABF6-469C-BF4B-333D7944B37C}">
      <dgm:prSet/>
      <dgm:spPr/>
      <dgm:t>
        <a:bodyPr/>
        <a:lstStyle/>
        <a:p>
          <a:pPr algn="ctr"/>
          <a:endParaRPr lang="en-MY"/>
        </a:p>
      </dgm:t>
    </dgm:pt>
    <dgm:pt modelId="{63631ECD-28CA-46D4-B207-DDFC3067A928}">
      <dgm:prSet phldrT="[Text]" custT="1"/>
      <dgm:spPr>
        <a:solidFill>
          <a:srgbClr val="FF0066"/>
        </a:solidFill>
      </dgm:spPr>
      <dgm:t>
        <a:bodyPr/>
        <a:lstStyle/>
        <a:p>
          <a:pPr algn="ctr"/>
          <a:r>
            <a:rPr lang="en-MY" sz="2000" dirty="0" smtClean="0">
              <a:solidFill>
                <a:schemeClr val="tx1"/>
              </a:solidFill>
            </a:rPr>
            <a:t>2.PEMBANGUNAN</a:t>
          </a:r>
          <a:endParaRPr lang="en-MY" sz="2000" dirty="0">
            <a:solidFill>
              <a:schemeClr val="tx1"/>
            </a:solidFill>
          </a:endParaRPr>
        </a:p>
      </dgm:t>
    </dgm:pt>
    <dgm:pt modelId="{22CBD9D0-61C8-4E9A-B232-A04A2E8EA8BA}" type="parTrans" cxnId="{92ECBC98-511A-4F23-9B1A-56B4A9541965}">
      <dgm:prSet/>
      <dgm:spPr/>
      <dgm:t>
        <a:bodyPr/>
        <a:lstStyle/>
        <a:p>
          <a:pPr algn="ctr"/>
          <a:endParaRPr lang="en-MY"/>
        </a:p>
      </dgm:t>
    </dgm:pt>
    <dgm:pt modelId="{AB487E04-42AF-4E32-8492-3AE9150BF5B8}" type="sibTrans" cxnId="{92ECBC98-511A-4F23-9B1A-56B4A9541965}">
      <dgm:prSet/>
      <dgm:spPr/>
      <dgm:t>
        <a:bodyPr/>
        <a:lstStyle/>
        <a:p>
          <a:pPr algn="ctr"/>
          <a:endParaRPr lang="en-MY"/>
        </a:p>
      </dgm:t>
    </dgm:pt>
    <dgm:pt modelId="{F6E4A9A2-BCE8-4553-8F8B-40E97418E4A9}">
      <dgm:prSet phldrT="[Text]" custT="1"/>
      <dgm:spPr>
        <a:solidFill>
          <a:srgbClr val="92D050"/>
        </a:solidFill>
      </dgm:spPr>
      <dgm:t>
        <a:bodyPr/>
        <a:lstStyle/>
        <a:p>
          <a:pPr algn="ctr"/>
          <a:r>
            <a:rPr lang="en-MY" sz="2000" dirty="0" smtClean="0">
              <a:solidFill>
                <a:schemeClr val="tx1"/>
              </a:solidFill>
            </a:rPr>
            <a:t>3.PENGGUNAAN</a:t>
          </a:r>
          <a:endParaRPr lang="en-MY" sz="2000" dirty="0">
            <a:solidFill>
              <a:schemeClr val="tx1"/>
            </a:solidFill>
          </a:endParaRPr>
        </a:p>
      </dgm:t>
    </dgm:pt>
    <dgm:pt modelId="{C945D71A-9E29-4D5B-803C-73232873CA49}" type="parTrans" cxnId="{7A9A75B4-CAE8-4FE3-9AD6-756019709235}">
      <dgm:prSet/>
      <dgm:spPr/>
      <dgm:t>
        <a:bodyPr/>
        <a:lstStyle/>
        <a:p>
          <a:pPr algn="ctr"/>
          <a:endParaRPr lang="en-MY"/>
        </a:p>
      </dgm:t>
    </dgm:pt>
    <dgm:pt modelId="{19734E3C-024D-4ACE-BD4B-8A6AD3F9C459}" type="sibTrans" cxnId="{7A9A75B4-CAE8-4FE3-9AD6-756019709235}">
      <dgm:prSet/>
      <dgm:spPr/>
      <dgm:t>
        <a:bodyPr/>
        <a:lstStyle/>
        <a:p>
          <a:pPr algn="ctr"/>
          <a:endParaRPr lang="en-MY"/>
        </a:p>
      </dgm:t>
    </dgm:pt>
    <dgm:pt modelId="{8C211CF9-1FD1-433E-9E9F-2708D4AB6F87}">
      <dgm:prSet phldrT="[Text]" custT="1"/>
      <dgm:spPr>
        <a:solidFill>
          <a:srgbClr val="FF9900"/>
        </a:solidFill>
      </dgm:spPr>
      <dgm:t>
        <a:bodyPr/>
        <a:lstStyle/>
        <a:p>
          <a:pPr algn="ctr"/>
          <a:r>
            <a:rPr lang="en-MY" sz="2000" dirty="0" smtClean="0">
              <a:solidFill>
                <a:schemeClr val="tx1"/>
              </a:solidFill>
            </a:rPr>
            <a:t>4.PENGURUSAN</a:t>
          </a:r>
          <a:endParaRPr lang="en-MY" sz="2000" dirty="0">
            <a:solidFill>
              <a:schemeClr val="tx1"/>
            </a:solidFill>
          </a:endParaRPr>
        </a:p>
      </dgm:t>
    </dgm:pt>
    <dgm:pt modelId="{9D57860E-3AA6-4008-9FDD-1CA991581669}" type="parTrans" cxnId="{686FF33D-A14A-4C50-8248-5AED4AD00425}">
      <dgm:prSet/>
      <dgm:spPr/>
      <dgm:t>
        <a:bodyPr/>
        <a:lstStyle/>
        <a:p>
          <a:pPr algn="ctr"/>
          <a:endParaRPr lang="en-MY"/>
        </a:p>
      </dgm:t>
    </dgm:pt>
    <dgm:pt modelId="{E64E4934-1BF6-493C-82F9-139B8A3CF34C}" type="sibTrans" cxnId="{686FF33D-A14A-4C50-8248-5AED4AD00425}">
      <dgm:prSet/>
      <dgm:spPr/>
      <dgm:t>
        <a:bodyPr/>
        <a:lstStyle/>
        <a:p>
          <a:pPr algn="ctr"/>
          <a:endParaRPr lang="en-MY"/>
        </a:p>
      </dgm:t>
    </dgm:pt>
    <dgm:pt modelId="{C60F0C7C-7B7E-43C6-BDBC-226E3AE23F4B}">
      <dgm:prSet phldrT="[Text]" custT="1"/>
      <dgm:spPr>
        <a:solidFill>
          <a:srgbClr val="3399FF"/>
        </a:solidFill>
      </dgm:spPr>
      <dgm:t>
        <a:bodyPr/>
        <a:lstStyle/>
        <a:p>
          <a:pPr algn="ctr"/>
          <a:r>
            <a:rPr lang="en-MY" sz="2000" dirty="0" smtClean="0">
              <a:solidFill>
                <a:schemeClr val="tx1"/>
              </a:solidFill>
            </a:rPr>
            <a:t>5.PENILAIAN</a:t>
          </a:r>
          <a:endParaRPr lang="en-MY" sz="2000" dirty="0">
            <a:solidFill>
              <a:schemeClr val="tx1"/>
            </a:solidFill>
          </a:endParaRPr>
        </a:p>
      </dgm:t>
    </dgm:pt>
    <dgm:pt modelId="{CC8C8F97-68E5-4999-A92D-3106CEFF53F0}" type="parTrans" cxnId="{6CD2EC0A-053F-403D-A3C7-6C194F94238C}">
      <dgm:prSet/>
      <dgm:spPr/>
      <dgm:t>
        <a:bodyPr/>
        <a:lstStyle/>
        <a:p>
          <a:pPr algn="ctr"/>
          <a:endParaRPr lang="en-MY"/>
        </a:p>
      </dgm:t>
    </dgm:pt>
    <dgm:pt modelId="{B17076A3-100E-4158-AE60-E47DA5ED80C1}" type="sibTrans" cxnId="{6CD2EC0A-053F-403D-A3C7-6C194F94238C}">
      <dgm:prSet/>
      <dgm:spPr/>
      <dgm:t>
        <a:bodyPr/>
        <a:lstStyle/>
        <a:p>
          <a:pPr algn="ctr"/>
          <a:endParaRPr lang="en-MY"/>
        </a:p>
      </dgm:t>
    </dgm:pt>
    <dgm:pt modelId="{677782C7-5DC7-4408-9A76-B54BFA2364E8}" type="pres">
      <dgm:prSet presAssocID="{6DDBC0F1-9D0E-475C-903B-A73063B59A3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1CB1048B-0633-4663-821D-9487A5B7B1BA}" type="pres">
      <dgm:prSet presAssocID="{036284CE-A3C0-4732-A918-E50CE69DD416}" presName="node" presStyleLbl="node1" presStyleIdx="0" presStyleCnt="5" custRadScaleRad="73211" custRadScaleInc="-558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8F01C4D-56CA-4711-9167-29BF2A157E1D}" type="pres">
      <dgm:prSet presAssocID="{036284CE-A3C0-4732-A918-E50CE69DD416}" presName="spNode" presStyleCnt="0"/>
      <dgm:spPr/>
      <dgm:t>
        <a:bodyPr/>
        <a:lstStyle/>
        <a:p>
          <a:endParaRPr lang="en-MY"/>
        </a:p>
      </dgm:t>
    </dgm:pt>
    <dgm:pt modelId="{E0DEE58B-FD2D-463D-8A19-957B06458D3B}" type="pres">
      <dgm:prSet presAssocID="{36022704-8A21-4CDB-BD72-DE5E0F51B5A5}" presName="sibTrans" presStyleLbl="sibTrans1D1" presStyleIdx="0" presStyleCnt="5"/>
      <dgm:spPr/>
      <dgm:t>
        <a:bodyPr/>
        <a:lstStyle/>
        <a:p>
          <a:endParaRPr lang="en-MY"/>
        </a:p>
      </dgm:t>
    </dgm:pt>
    <dgm:pt modelId="{11D1A9A2-F510-4345-B245-4F3F68C64362}" type="pres">
      <dgm:prSet presAssocID="{63631ECD-28CA-46D4-B207-DDFC3067A928}" presName="node" presStyleLbl="node1" presStyleIdx="1" presStyleCnt="5" custScaleX="147831" custRadScaleRad="100664" custRadScaleInc="511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151A7B3-A789-4933-80F2-1EF5B8D047FB}" type="pres">
      <dgm:prSet presAssocID="{63631ECD-28CA-46D4-B207-DDFC3067A928}" presName="spNode" presStyleCnt="0"/>
      <dgm:spPr/>
      <dgm:t>
        <a:bodyPr/>
        <a:lstStyle/>
        <a:p>
          <a:endParaRPr lang="en-MY"/>
        </a:p>
      </dgm:t>
    </dgm:pt>
    <dgm:pt modelId="{AC811A65-5C72-4C2A-9DED-C72087170155}" type="pres">
      <dgm:prSet presAssocID="{AB487E04-42AF-4E32-8492-3AE9150BF5B8}" presName="sibTrans" presStyleLbl="sibTrans1D1" presStyleIdx="1" presStyleCnt="5"/>
      <dgm:spPr/>
      <dgm:t>
        <a:bodyPr/>
        <a:lstStyle/>
        <a:p>
          <a:endParaRPr lang="en-MY"/>
        </a:p>
      </dgm:t>
    </dgm:pt>
    <dgm:pt modelId="{6259AEC4-480C-4DC9-8F0E-C1D164406551}" type="pres">
      <dgm:prSet presAssocID="{F6E4A9A2-BCE8-4553-8F8B-40E97418E4A9}" presName="node" presStyleLbl="node1" presStyleIdx="2" presStyleCnt="5" custScaleX="143961" custRadScaleRad="97338" custRadScaleInc="-263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39600C5-1716-4EC1-8E8E-2DED6B0313CE}" type="pres">
      <dgm:prSet presAssocID="{F6E4A9A2-BCE8-4553-8F8B-40E97418E4A9}" presName="spNode" presStyleCnt="0"/>
      <dgm:spPr/>
      <dgm:t>
        <a:bodyPr/>
        <a:lstStyle/>
        <a:p>
          <a:endParaRPr lang="en-MY"/>
        </a:p>
      </dgm:t>
    </dgm:pt>
    <dgm:pt modelId="{5D27374A-DC45-4122-AD29-794C316F1450}" type="pres">
      <dgm:prSet presAssocID="{19734E3C-024D-4ACE-BD4B-8A6AD3F9C459}" presName="sibTrans" presStyleLbl="sibTrans1D1" presStyleIdx="2" presStyleCnt="5"/>
      <dgm:spPr/>
      <dgm:t>
        <a:bodyPr/>
        <a:lstStyle/>
        <a:p>
          <a:endParaRPr lang="en-MY"/>
        </a:p>
      </dgm:t>
    </dgm:pt>
    <dgm:pt modelId="{D3321D95-3A85-48A0-8945-FDC53F7FF48A}" type="pres">
      <dgm:prSet presAssocID="{8C211CF9-1FD1-433E-9E9F-2708D4AB6F87}" presName="node" presStyleLbl="node1" presStyleIdx="3" presStyleCnt="5" custScaleX="13147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74B964C5-1151-43C0-8A1E-F81A913E0324}" type="pres">
      <dgm:prSet presAssocID="{8C211CF9-1FD1-433E-9E9F-2708D4AB6F87}" presName="spNode" presStyleCnt="0"/>
      <dgm:spPr/>
      <dgm:t>
        <a:bodyPr/>
        <a:lstStyle/>
        <a:p>
          <a:endParaRPr lang="en-MY"/>
        </a:p>
      </dgm:t>
    </dgm:pt>
    <dgm:pt modelId="{6D847EA0-D7FB-4A67-9C12-98E25766AEC4}" type="pres">
      <dgm:prSet presAssocID="{E64E4934-1BF6-493C-82F9-139B8A3CF34C}" presName="sibTrans" presStyleLbl="sibTrans1D1" presStyleIdx="3" presStyleCnt="5"/>
      <dgm:spPr/>
      <dgm:t>
        <a:bodyPr/>
        <a:lstStyle/>
        <a:p>
          <a:endParaRPr lang="en-MY"/>
        </a:p>
      </dgm:t>
    </dgm:pt>
    <dgm:pt modelId="{97E33C04-2068-467D-87DD-A7C622518FCA}" type="pres">
      <dgm:prSet presAssocID="{C60F0C7C-7B7E-43C6-BDBC-226E3AE23F4B}" presName="node" presStyleLbl="node1" presStyleIdx="4" presStyleCnt="5" custScaleX="137160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73186EC-051E-4CBF-B032-B7BD1CB1FB53}" type="pres">
      <dgm:prSet presAssocID="{C60F0C7C-7B7E-43C6-BDBC-226E3AE23F4B}" presName="spNode" presStyleCnt="0"/>
      <dgm:spPr/>
      <dgm:t>
        <a:bodyPr/>
        <a:lstStyle/>
        <a:p>
          <a:endParaRPr lang="en-MY"/>
        </a:p>
      </dgm:t>
    </dgm:pt>
    <dgm:pt modelId="{97D7BD11-56EC-48AE-8E1F-44CA91B5BDB6}" type="pres">
      <dgm:prSet presAssocID="{B17076A3-100E-4158-AE60-E47DA5ED80C1}" presName="sibTrans" presStyleLbl="sibTrans1D1" presStyleIdx="4" presStyleCnt="5"/>
      <dgm:spPr/>
      <dgm:t>
        <a:bodyPr/>
        <a:lstStyle/>
        <a:p>
          <a:endParaRPr lang="en-MY"/>
        </a:p>
      </dgm:t>
    </dgm:pt>
  </dgm:ptLst>
  <dgm:cxnLst>
    <dgm:cxn modelId="{2A45BEA3-7AEC-465B-90CA-F5BFCC9FC39F}" type="presOf" srcId="{36022704-8A21-4CDB-BD72-DE5E0F51B5A5}" destId="{E0DEE58B-FD2D-463D-8A19-957B06458D3B}" srcOrd="0" destOrd="0" presId="urn:microsoft.com/office/officeart/2005/8/layout/cycle5"/>
    <dgm:cxn modelId="{CE11A0A9-9617-4088-AF40-5574FBBD3A70}" type="presOf" srcId="{6DDBC0F1-9D0E-475C-903B-A73063B59A30}" destId="{677782C7-5DC7-4408-9A76-B54BFA2364E8}" srcOrd="0" destOrd="0" presId="urn:microsoft.com/office/officeart/2005/8/layout/cycle5"/>
    <dgm:cxn modelId="{50358318-62CC-41EA-A5A8-955CBC682D18}" type="presOf" srcId="{036284CE-A3C0-4732-A918-E50CE69DD416}" destId="{1CB1048B-0633-4663-821D-9487A5B7B1BA}" srcOrd="0" destOrd="0" presId="urn:microsoft.com/office/officeart/2005/8/layout/cycle5"/>
    <dgm:cxn modelId="{C5ED8331-A1CC-442B-B631-1C70A90CB032}" type="presOf" srcId="{F6E4A9A2-BCE8-4553-8F8B-40E97418E4A9}" destId="{6259AEC4-480C-4DC9-8F0E-C1D164406551}" srcOrd="0" destOrd="0" presId="urn:microsoft.com/office/officeart/2005/8/layout/cycle5"/>
    <dgm:cxn modelId="{686FF33D-A14A-4C50-8248-5AED4AD00425}" srcId="{6DDBC0F1-9D0E-475C-903B-A73063B59A30}" destId="{8C211CF9-1FD1-433E-9E9F-2708D4AB6F87}" srcOrd="3" destOrd="0" parTransId="{9D57860E-3AA6-4008-9FDD-1CA991581669}" sibTransId="{E64E4934-1BF6-493C-82F9-139B8A3CF34C}"/>
    <dgm:cxn modelId="{6CD2EC0A-053F-403D-A3C7-6C194F94238C}" srcId="{6DDBC0F1-9D0E-475C-903B-A73063B59A30}" destId="{C60F0C7C-7B7E-43C6-BDBC-226E3AE23F4B}" srcOrd="4" destOrd="0" parTransId="{CC8C8F97-68E5-4999-A92D-3106CEFF53F0}" sibTransId="{B17076A3-100E-4158-AE60-E47DA5ED80C1}"/>
    <dgm:cxn modelId="{92ECBC98-511A-4F23-9B1A-56B4A9541965}" srcId="{6DDBC0F1-9D0E-475C-903B-A73063B59A30}" destId="{63631ECD-28CA-46D4-B207-DDFC3067A928}" srcOrd="1" destOrd="0" parTransId="{22CBD9D0-61C8-4E9A-B232-A04A2E8EA8BA}" sibTransId="{AB487E04-42AF-4E32-8492-3AE9150BF5B8}"/>
    <dgm:cxn modelId="{7A9A75B4-CAE8-4FE3-9AD6-756019709235}" srcId="{6DDBC0F1-9D0E-475C-903B-A73063B59A30}" destId="{F6E4A9A2-BCE8-4553-8F8B-40E97418E4A9}" srcOrd="2" destOrd="0" parTransId="{C945D71A-9E29-4D5B-803C-73232873CA49}" sibTransId="{19734E3C-024D-4ACE-BD4B-8A6AD3F9C459}"/>
    <dgm:cxn modelId="{E57560F7-3A36-401A-803D-69C123A3FC3B}" type="presOf" srcId="{E64E4934-1BF6-493C-82F9-139B8A3CF34C}" destId="{6D847EA0-D7FB-4A67-9C12-98E25766AEC4}" srcOrd="0" destOrd="0" presId="urn:microsoft.com/office/officeart/2005/8/layout/cycle5"/>
    <dgm:cxn modelId="{03328387-DEB4-4370-BBD9-6B39FB4A1418}" type="presOf" srcId="{AB487E04-42AF-4E32-8492-3AE9150BF5B8}" destId="{AC811A65-5C72-4C2A-9DED-C72087170155}" srcOrd="0" destOrd="0" presId="urn:microsoft.com/office/officeart/2005/8/layout/cycle5"/>
    <dgm:cxn modelId="{2AFB0AE1-1B86-4E60-ACB1-8AFF9D03A88F}" type="presOf" srcId="{19734E3C-024D-4ACE-BD4B-8A6AD3F9C459}" destId="{5D27374A-DC45-4122-AD29-794C316F1450}" srcOrd="0" destOrd="0" presId="urn:microsoft.com/office/officeart/2005/8/layout/cycle5"/>
    <dgm:cxn modelId="{348DC847-5A2E-4D33-A171-025EFE5188B3}" type="presOf" srcId="{B17076A3-100E-4158-AE60-E47DA5ED80C1}" destId="{97D7BD11-56EC-48AE-8E1F-44CA91B5BDB6}" srcOrd="0" destOrd="0" presId="urn:microsoft.com/office/officeart/2005/8/layout/cycle5"/>
    <dgm:cxn modelId="{E0704E06-54E7-4248-B54D-4D46BE99FCA1}" type="presOf" srcId="{C60F0C7C-7B7E-43C6-BDBC-226E3AE23F4B}" destId="{97E33C04-2068-467D-87DD-A7C622518FCA}" srcOrd="0" destOrd="0" presId="urn:microsoft.com/office/officeart/2005/8/layout/cycle5"/>
    <dgm:cxn modelId="{490E5C1F-ABF6-469C-BF4B-333D7944B37C}" srcId="{6DDBC0F1-9D0E-475C-903B-A73063B59A30}" destId="{036284CE-A3C0-4732-A918-E50CE69DD416}" srcOrd="0" destOrd="0" parTransId="{E762C37A-A766-4D47-859D-AE1739E04180}" sibTransId="{36022704-8A21-4CDB-BD72-DE5E0F51B5A5}"/>
    <dgm:cxn modelId="{A955BD17-0701-418B-98B2-BB7DDD2985C6}" type="presOf" srcId="{63631ECD-28CA-46D4-B207-DDFC3067A928}" destId="{11D1A9A2-F510-4345-B245-4F3F68C64362}" srcOrd="0" destOrd="0" presId="urn:microsoft.com/office/officeart/2005/8/layout/cycle5"/>
    <dgm:cxn modelId="{CB124009-5426-464B-8551-E4009554FD8B}" type="presOf" srcId="{8C211CF9-1FD1-433E-9E9F-2708D4AB6F87}" destId="{D3321D95-3A85-48A0-8945-FDC53F7FF48A}" srcOrd="0" destOrd="0" presId="urn:microsoft.com/office/officeart/2005/8/layout/cycle5"/>
    <dgm:cxn modelId="{FC25BAB4-5AEC-450F-A8B0-2BFCC1BA32D0}" type="presParOf" srcId="{677782C7-5DC7-4408-9A76-B54BFA2364E8}" destId="{1CB1048B-0633-4663-821D-9487A5B7B1BA}" srcOrd="0" destOrd="0" presId="urn:microsoft.com/office/officeart/2005/8/layout/cycle5"/>
    <dgm:cxn modelId="{188F46A4-FCBF-49EA-AD89-1E8C5C57FE11}" type="presParOf" srcId="{677782C7-5DC7-4408-9A76-B54BFA2364E8}" destId="{38F01C4D-56CA-4711-9167-29BF2A157E1D}" srcOrd="1" destOrd="0" presId="urn:microsoft.com/office/officeart/2005/8/layout/cycle5"/>
    <dgm:cxn modelId="{7DD3ABE6-EC92-4664-85A3-98D71070DB7D}" type="presParOf" srcId="{677782C7-5DC7-4408-9A76-B54BFA2364E8}" destId="{E0DEE58B-FD2D-463D-8A19-957B06458D3B}" srcOrd="2" destOrd="0" presId="urn:microsoft.com/office/officeart/2005/8/layout/cycle5"/>
    <dgm:cxn modelId="{686AAB20-C179-40BE-9A8E-AB050A6F006B}" type="presParOf" srcId="{677782C7-5DC7-4408-9A76-B54BFA2364E8}" destId="{11D1A9A2-F510-4345-B245-4F3F68C64362}" srcOrd="3" destOrd="0" presId="urn:microsoft.com/office/officeart/2005/8/layout/cycle5"/>
    <dgm:cxn modelId="{47E62C8F-52E2-4A48-9AB4-AC5C02938C8C}" type="presParOf" srcId="{677782C7-5DC7-4408-9A76-B54BFA2364E8}" destId="{5151A7B3-A789-4933-80F2-1EF5B8D047FB}" srcOrd="4" destOrd="0" presId="urn:microsoft.com/office/officeart/2005/8/layout/cycle5"/>
    <dgm:cxn modelId="{7B9A4903-21A1-4DEE-A80A-127151D931EC}" type="presParOf" srcId="{677782C7-5DC7-4408-9A76-B54BFA2364E8}" destId="{AC811A65-5C72-4C2A-9DED-C72087170155}" srcOrd="5" destOrd="0" presId="urn:microsoft.com/office/officeart/2005/8/layout/cycle5"/>
    <dgm:cxn modelId="{F448A700-8543-4D69-B53B-7BA49D43E33D}" type="presParOf" srcId="{677782C7-5DC7-4408-9A76-B54BFA2364E8}" destId="{6259AEC4-480C-4DC9-8F0E-C1D164406551}" srcOrd="6" destOrd="0" presId="urn:microsoft.com/office/officeart/2005/8/layout/cycle5"/>
    <dgm:cxn modelId="{C70AC296-DDDE-4F72-A431-A12381186F1D}" type="presParOf" srcId="{677782C7-5DC7-4408-9A76-B54BFA2364E8}" destId="{039600C5-1716-4EC1-8E8E-2DED6B0313CE}" srcOrd="7" destOrd="0" presId="urn:microsoft.com/office/officeart/2005/8/layout/cycle5"/>
    <dgm:cxn modelId="{8F1F99D1-FA38-4639-90E9-8F735AE18262}" type="presParOf" srcId="{677782C7-5DC7-4408-9A76-B54BFA2364E8}" destId="{5D27374A-DC45-4122-AD29-794C316F1450}" srcOrd="8" destOrd="0" presId="urn:microsoft.com/office/officeart/2005/8/layout/cycle5"/>
    <dgm:cxn modelId="{418B8116-6ED4-43B6-B795-1674252E7491}" type="presParOf" srcId="{677782C7-5DC7-4408-9A76-B54BFA2364E8}" destId="{D3321D95-3A85-48A0-8945-FDC53F7FF48A}" srcOrd="9" destOrd="0" presId="urn:microsoft.com/office/officeart/2005/8/layout/cycle5"/>
    <dgm:cxn modelId="{C41848A2-2348-4470-945D-89138A2D206F}" type="presParOf" srcId="{677782C7-5DC7-4408-9A76-B54BFA2364E8}" destId="{74B964C5-1151-43C0-8A1E-F81A913E0324}" srcOrd="10" destOrd="0" presId="urn:microsoft.com/office/officeart/2005/8/layout/cycle5"/>
    <dgm:cxn modelId="{A833D4D0-BCD4-4FFA-839B-AAB81A2BC803}" type="presParOf" srcId="{677782C7-5DC7-4408-9A76-B54BFA2364E8}" destId="{6D847EA0-D7FB-4A67-9C12-98E25766AEC4}" srcOrd="11" destOrd="0" presId="urn:microsoft.com/office/officeart/2005/8/layout/cycle5"/>
    <dgm:cxn modelId="{A8BED272-B40D-4897-8141-E151A58A210D}" type="presParOf" srcId="{677782C7-5DC7-4408-9A76-B54BFA2364E8}" destId="{97E33C04-2068-467D-87DD-A7C622518FCA}" srcOrd="12" destOrd="0" presId="urn:microsoft.com/office/officeart/2005/8/layout/cycle5"/>
    <dgm:cxn modelId="{195AE38A-517E-4292-BA0B-55EFD83DDC86}" type="presParOf" srcId="{677782C7-5DC7-4408-9A76-B54BFA2364E8}" destId="{073186EC-051E-4CBF-B032-B7BD1CB1FB53}" srcOrd="13" destOrd="0" presId="urn:microsoft.com/office/officeart/2005/8/layout/cycle5"/>
    <dgm:cxn modelId="{E8977D66-BFDE-42EE-9C5F-77E532C0DDCD}" type="presParOf" srcId="{677782C7-5DC7-4408-9A76-B54BFA2364E8}" destId="{97D7BD11-56EC-48AE-8E1F-44CA91B5BDB6}" srcOrd="14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7EFA67C9-8271-47AD-B602-222AE76A1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Blip>
                <a:blip r:embed="rId2"/>
              </a:buBlip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Blip>
                <a:blip r:embed="rId2"/>
              </a:buBlip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511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Blip>
                <a:blip r:embed="rId2"/>
              </a:buBlip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1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Blip>
                <a:blip r:embed="rId2"/>
              </a:buBlip>
              <a:defRPr sz="1200"/>
            </a:lvl1pPr>
          </a:lstStyle>
          <a:p>
            <a:pPr>
              <a:defRPr/>
            </a:pPr>
            <a:fld id="{72400677-06EB-4C02-87B2-31CE823CF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MY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8D6140-E5E0-4192-BDBE-3ECDA57D230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F6FAE6-3951-416E-A53C-DB789EE5D7B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43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Question should be focus: </a:t>
            </a:r>
          </a:p>
          <a:p>
            <a:pPr lvl="1" eaLnBrk="1" hangingPunct="1"/>
            <a:r>
              <a:rPr lang="en-US" smtClean="0"/>
              <a:t>Why should I use a technology-based method?</a:t>
            </a:r>
          </a:p>
          <a:p>
            <a:pPr lvl="1" eaLnBrk="1" hangingPunct="1"/>
            <a:r>
              <a:rPr lang="en-US" smtClean="0"/>
              <a:t>What is a current teaching problem</a:t>
            </a:r>
          </a:p>
          <a:p>
            <a:pPr lvl="1" eaLnBrk="1" hangingPunct="1"/>
            <a:r>
              <a:rPr lang="en-US" smtClean="0"/>
              <a:t>Identify technology-based methods that may offer good solution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EDF0AF-452A-43D2-B2DF-6C3C2CDB7BF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05DB7F-D9A3-4798-842D-634BEB349CD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81CAF5C-D4AD-42A5-B367-CD809C1801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20DF1-048D-46C3-9414-315A76CDB2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D37A-4522-4539-96FB-34CC9AEFDC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927AD-C55C-4F50-B139-6E85DBDF4E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E1B44AC0-DBF6-4606-A41D-CC5A6443B2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98BA4D-6C53-4500-88EC-F8626AE016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AFC07D-7AD7-4B15-861F-7BF4C0881E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4171D-83C5-4121-BC44-7D316F89F0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CE72-93A5-4AF0-8315-22ECE1BAC3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783106-28AE-4121-ADC7-10F8F262F8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E63427A7-DD05-4EB2-9C7A-AFABAEBFB1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E80CF4FE-607E-4E65-8A63-29044C5069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0" y="2209800"/>
            <a:ext cx="9144000" cy="32131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DOMAIN</a:t>
            </a:r>
          </a:p>
          <a:p>
            <a:pPr eaLnBrk="1" hangingPunct="1"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TEKNOLOGI  PENDIDIKAN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3600"/>
            <a:ext cx="76200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endParaRPr lang="en-US" sz="6000" b="1" dirty="0" smtClean="0">
              <a:solidFill>
                <a:srgbClr val="7030A0"/>
              </a:solidFill>
            </a:endParaRPr>
          </a:p>
        </p:txBody>
      </p:sp>
      <p:pic>
        <p:nvPicPr>
          <p:cNvPr id="15362" name="Picture 2" descr="http://1.bp.blogspot.com/-b7QvvJfYCWU/TZrT1MZ477I/AAAAAAAAABM/fdjOJzeFtK8/s1600/TPerslogo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029200" cy="2286000"/>
          </a:xfrm>
          <a:prstGeom prst="rect">
            <a:avLst/>
          </a:prstGeom>
          <a:noFill/>
        </p:spPr>
      </p:pic>
      <p:pic>
        <p:nvPicPr>
          <p:cNvPr id="15364" name="Picture 4" descr="http://muhammadregensa17prestasi.files.wordpress.com/2011/04/ict-logo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4572000"/>
            <a:ext cx="2895600" cy="2286000"/>
          </a:xfrm>
          <a:prstGeom prst="rect">
            <a:avLst/>
          </a:prstGeom>
          <a:noFill/>
        </p:spPr>
      </p:pic>
      <p:pic>
        <p:nvPicPr>
          <p:cNvPr id="15366" name="Picture 6" descr="http://ge2153myd.files.wordpress.com/2012/03/top-ht1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572000"/>
            <a:ext cx="6229350" cy="2286000"/>
          </a:xfrm>
          <a:prstGeom prst="rect">
            <a:avLst/>
          </a:prstGeom>
          <a:noFill/>
        </p:spPr>
      </p:pic>
      <p:pic>
        <p:nvPicPr>
          <p:cNvPr id="15368" name="Picture 8" descr="stock vector : High technology. Education and school icon se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0" y="0"/>
            <a:ext cx="428625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  <p:bldP spid="4403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tx1"/>
                </a:solidFill>
              </a:rPr>
              <a:t>TERIMA</a:t>
            </a:r>
          </a:p>
          <a:p>
            <a:r>
              <a:rPr lang="en-US" sz="7200" b="1" dirty="0" smtClean="0">
                <a:solidFill>
                  <a:schemeClr val="tx1"/>
                </a:solidFill>
              </a:rPr>
              <a:t> KASIH</a:t>
            </a:r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8000" dirty="0" smtClean="0">
                <a:solidFill>
                  <a:schemeClr val="tx1"/>
                </a:solidFill>
                <a:latin typeface="Arial Black" pitchFamily="34" charset="0"/>
              </a:rPr>
              <a:t>SEKIAN</a:t>
            </a:r>
            <a:br>
              <a:rPr lang="en-US" sz="8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819400" y="5181600"/>
            <a:ext cx="364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MY" dirty="0"/>
          </a:p>
        </p:txBody>
      </p:sp>
      <p:pic>
        <p:nvPicPr>
          <p:cNvPr id="7" name="Picture 6" descr="http://1.bp.blogspot.com/-b7QvvJfYCWU/TZrT1MZ477I/AAAAAAAAABM/fdjOJzeFtK8/s1600/TPerslog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5410200"/>
            <a:ext cx="1981200" cy="990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7" descr="animated mushroom clipart imag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9576" y="3733800"/>
            <a:ext cx="2147424" cy="2667000"/>
          </a:xfrm>
          <a:prstGeom prst="rect">
            <a:avLst/>
          </a:prstGeom>
          <a:noFill/>
        </p:spPr>
      </p:pic>
      <p:pic>
        <p:nvPicPr>
          <p:cNvPr id="9" name="Picture 48" descr="http://bestanimations.com/Nature/Flora/Plants/Plant-01-june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3200400"/>
            <a:ext cx="25908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Pictures\ISTE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19200"/>
            <a:ext cx="1524000" cy="2286000"/>
          </a:xfrm>
          <a:prstGeom prst="rect">
            <a:avLst/>
          </a:prstGeom>
          <a:noFill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667000" y="1447800"/>
            <a:ext cx="60960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BIODATA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NAMA                               :  NOOR AFIDAH BINTI ROHMAT     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JAWATAN                          :  PPPLD DGA32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ALAMAT ASAL                  :  KG BATU 4 SAPINTAS SABAK BERNAM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ALAMAT SEKARANG        :   LOT 488 JALAN BESAR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KAMPUNG BATU 4 SAPINTAS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45200 SABAK BERNAM, SELANGOR.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SEKOLAH BERTUGAS      :   SEK KEB LUBOK PUSING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45300 SUNGAI BESAR, SELANGOR.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STATUS                             :   BERKAHWIN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ANAK                           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  6 ORANG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56" descr="http://bestanimations.com/Nature/Flora/Roses/Rose-02-june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657600"/>
            <a:ext cx="1171575" cy="1752600"/>
          </a:xfrm>
          <a:prstGeom prst="rect">
            <a:avLst/>
          </a:prstGeom>
          <a:noFill/>
        </p:spPr>
      </p:pic>
      <p:sp>
        <p:nvSpPr>
          <p:cNvPr id="13315" name="AutoShape 3" descr="data:image/jpeg;base64,/9j/4AAQSkZJRgABAQAAAQABAAD/2wCEAAkGBhQSERUUExIWFRUVGBkYGBgXGRoYHhgbGBgXGBsYGBoaHSYgFxkjGhUeHy8iIycqLCwsGB8xNTAqNSYrLSsBCQoKDgwOGg8PGiwkHyQsLCwtNSkvLS0vLywsLCwsLC00Ki0tLCksLCwsLCwsMCwsLCwsLCwsKSwsLCwsLCwsKf/AABEIAJcBTgMBIgACEQEDEQH/xAAcAAEAAgMBAQEAAAAAAAAAAAAABQYDBAcCAQj/xAA+EAACAQIEBAQEAwYFAwUAAAABAhEAAwQSITEFBkFREyJhcQcygZGhscEUI0JSYtFDcuHw8RaCkhUkc6Ky/8QAGwEBAAMBAQEBAAAAAAAAAAAAAAEDBAIFBgf/xAAxEQACAQMDAQYFBAIDAAAAAAAAAQIDESEEEjFBBRNRcbHwIjJhkaGBwdHhQvEGFBX/2gAMAwEAAhEDEQA/AO40pSgFKVqcQ4rasKGvXUtqTALkKCd416wKcHUYuTtFXZt0qOwXMWGvHLbxFpz2V1J19JqQmoTT4JnCUHaSa8z7SlKk4FKUoBSq7x3nK3ZlLcXLoOUrqAvfMY/DvVbX4hYgtmy28sRlgxp1zTP6VVKtGLsDo1K59h/iJfBOe1bYHYKSpH3nN+FbVv4k6ebDmZ/hcRH1G9Qq8PEF3pVbwXOq3bqW0s3Dm6koI7mM2w+lWSrIyUuAKV8Jqm8X5zLErhyAkAeIQc0z/CDsI6kVE5qCuwXHxBOWRMTE6xtMdpr1VA4FxcpiRcvXM3iDIWc/KPmX2Ej8av8AUU6imrgUpSrAKUpQClKUApSlACaoPGOfXdmXDwqRAcg5p6kA6AdpHrVt5hts2FvBCQ2RojQ6CSJ6SBH1rj1xc1xEXTMDJ2gGNftWWvNxskSidwPNOJkXBeczEhoKmPSNJA1Ijc1ZuG/EBSYvplltGSSoHTNOo9THrp0rj4AsPBUAHJqdwizlEd2MEAek1hx3DACtq2YJGdmPRQd9d2ZtPoaojOpHIwdQwnEbd0A27isDMQQdt/tWxXG7eM8FwyXIYbFSCdo6b6VdOXea8RedbbWlfaXBy5QN2YGQfp1rRTrqWGLFwpSsTYlQSCwkDMROoHeN4rSQZaVQeLc8XLjFcOcibBo87eon5R20n2qNs8yYgnTEsSIJ+Uiex0jptWd6iKdibHUK8NdAIBIBbYE7wJMd9BNc6bnHELAN4S2glFJ7kiB+elSvJT3L9+7euuzFQFWflGcycvRT5RoOh9amNdSdkLFzpSlXkClUziicYF1/BNg28xyTE5egMjfpvUBzJzVxTCYdziLNsLc/dq0qSrMDqAp1EA7jt7Gtzt0ZdSourNQi+SE+JHP1y/daxYuFbCGCVJHimNS2xygyANjE66RSMVxy46qjXHdUnKGYsFnooJ026dqjrl0nc1msW41yg+81lbbyz9A09OFKKp0FZLr18/My4biLh1KsVZSCGBIKxrII2NbJxTfzt/5Gsli9bOjJDdjHpse1fbmBnVD9J/3FcM9OEMXbuXn4Tc0OuJNi9fco65bau0qHBkAZj5SQSIG5I9K6xxLiluwme40D8T7DrX5pw+Ja3cV1JV7bBgezKZBj3rsNzHDHPhHveW29pHZNQAzMwO8GPLAPtBO9WKq4wt1Pju3dEo1VWjw8PzX8k7g+cRdBKWiR6uoMd41rJxHj1xbTxbyMVIU5laGI8pKn7/3rSHCLq3DFgOgueTzKoCb779hsetRvxAK4ewLrqzO7ZVyGEtRLSRHmkCNe/Sq1Ku739D55qCKxisOxAmc7PqTqSWkEk9e9bL8OyLJ0AH3joPXYV4w2OgoHaZ7AltFnQDeSIqVfM6jxFdUAOhTUmCBJnQe2p0qlXayc2T4IpsAAIBDN/EZgT+vsJ+la74M9TIHbb71Z8LbNzDnyFWQZlO5Kdj3g7f8ANQ5BchACSxAgbkzt9aiLuRKNmXbkjhRtYfMwWbhDCNTkKjKCfxj1qxV4s2gqhVAAAAAHQDQAV7r1ox2qxWR/H7mXDXjr8jbb7VyrFuotk5wAVIBkDzbgT3In7VdeVHzW+ILfh1/abxI3XIQvlB22BOmxPrXD8ZfzuxkkScs9BOntpWWurtM9fszs162TzZLn9S7niCbG4hJ3h1gDoBrr2+9dDu852MNhbT33AdrSsLa6s2wEDoD3Om/auACsOIvEEbR+vaq6bcL2Pcf/AB6jC0pzdutl79Dpdz4nvexCFr97CWpAK2ktXZE6kl1zCRppMdjOnV73E7SIrvdRUaIZmUAyJEMTBka6V+Wkxp9qyeOG661cqslyTU7D0tVrupOP5ufqhHDAEEEESCNQQeoPUV6rhXw857bBubVyWsNMCR5WPUE7A9R317mr6Ocrt27bWBaTxFDZfM0EjQkiBuJgda77+PU+a12hno6myWV0fiXilKVeYBSlKAi+ZuKjD4W7cO+Uqo3lm0UAddT9ga5JwR2cZVyAyM2eSZG3lEQBHeupFPHx2uqYVBA6eLcnX3W2Ppnqv8/8EAuJiAIJ8rMsAhhsZ3kjTY/LWWvFyW7wJRH+BfQO63ULOQWGQL5VEBUYkgR0kRqe9aF7iNnUtbJJ0LXhmOk6Tqqj/LApg8Q92Eb+YjQRm1IE9BoJP02rPxnD5LjW9MqiNdc2mpPpOnoKxus72RYqeLkWcUWY5SDb0jrHcTVl5X47ZsCMma6xILZgAF6KCfudPvVbxZWyArfOdACJyiBrAnK3o2vU9q3ODWsTcuqtqWETDL5QN5LRAB/4mi3p3jyFt6ls4tjMViBlssLSHfLBYj/PmAUewnXeoPid+1hcC1vPF666+KWaC25lT/Gmkf8AdrVksYO9ZlvAUynmKMoAMfNrEn9K4lzBxJb+Ie4qlUJ8qnoAPc6nc9JJrtSqX+M9Xs7s6Otm1e0Vy16FkwuPtQzLcTxGOVATGWYGYzoBPmntXvE8w4a0Et2y1wJJJGmdgNJJIJljJMHpVHzelazJcHQmOtSonu/+Dp6bvJykjoC8TtZfELrmcak6Ff6VX+ED8d66N8PVH7MziSHcwZkGAF0+oNfngYqd6v8A8LOb2w+IWwzE2bxygfyOxAVgIO+xHrPSu6S2yuzBquxYd3Kenk21mz8P59TuNKUrefLnl3ABJIAAkk6AAdSelcS+LXPWExYWzZL3GtOT4ixkMgAgdWHroNOoINTHxk55a2DgrRKll/etqJDD5AexU6x3juDxLL61TOV8HvaHSOntrS55Xl/fob9pCY+9b1oVpjEV8xV8ZTWZps+up1YUotpnnGcTUEgKGjQE7ep9f9K827pVc7Kqg6KoGrevcVpXnmIG3Xv2n+1fAWZpZvqas2qx5UtZN1G27+FsL+7e8cy64rNBkkdJ1j0rrnCedMDdw1qybV1Llq2qrGTXSCEZnGYTrBg9utcVs3PtNSFu+yyVO4g6A/nXDssMx9r1t+mjJvKl6p3P0JwniN4IqWMG+X+e+6oPcBSxjTZa1OaeWsVi7LeLcQhQWFq0GAJ/zEyWiY0/OuUcC+IWIwrzbhUO9sSU6fwknL9DNdcwXxGt3LAveEQDoCGUrIiQWMFSJ2K10pw22k7Hy3zcFMwVtbZlVjoSCQdO+v4VKHixgDNmBmP5tPYQw9dPrWPEXxirz3Ll20q5SQFdYOUbanVjp66+lSHCOVvFysjWwFkTOYqQeq9zMjb8qyJzbtEt2RSyR4xzyNTA29PT29KkeEcPckX0CSreVHMZtB5gJHcxJ6bHStq7wmxhmnEXTcbdbaAgkdSwzHTTuB960MZjsOTphWG/+IBEE7yDr9alx2PNr+/owk2XfhXFBeBBUpcXR0O4nb6GK0uauareCtgkZ7jnLbtjdiesb5R39h1qj8Ov4m2GuWbN66xjMybKOoBbS5oZgTtWrxDBFrdy+q2r2KuaE3szK1smGywy+G4GkAjSR1rTHUPatytfqQ6ecH3nLFtg+HW8IWHj4hjdugakKzSB6yVC765TuK5qzRW/xq263fPaNrRYUszAAAfKXJOXsJMbVpYe6m7eduiAH8SRXDzwfoPZdOFHSxs8yy/N/wAcHqzYL9IHc/nWy3C1I1M+hPXtWK7xUzC2wT2zidI6DaPete7irhiAEGkkGTHX2qLHpd5CzVm/09o+YrD21MFgp7Az+ArRIg6GfWCPzrf8BRstYL9upTM9ai3myXl7/Y8WsSRXQeU+MFkRhq1ogkHqQxInpBAA7zNc3qxclY0reZBqHUiPVQWH6j61E1i6PD7Sg6+nafMcr9Ofx6I/SOFxAuIrjZ1DD2YA/rWWozHWrpwwWz5XyqB0gaTE7GKrJv4jCOviYjOTEqz5pn+k6qPUfjWqdbZymfGxjuLzQmqlxX4iWrXktW7l+91tWwSVPVWMHUegO1Vy3zfjb5dbypaQ6FE3UbNmck/hr+qdeEVcKDZYuXeYrAGJuG6CxuNcZRJKqTkthuisQmikzGtQfHeerd5hZcgBo8qWzeMn5TMZQfYgiti3yY3hK1szazZxbCgToIYiBnJ7mTH4Yr4RJVsPcXr5XKQD6FT61klVeE8L7X9SxQR6bgCLJt4qzuCJYqTpqCROWD7144Vw/DrfcYi6t3KuYZMxSQC5zEHXQbEfpWccv4a+IS/irDEwrM8qT20OWZ6Eg1GX+AYizd8AKLzZgzXYAJtH+ZQZmQVkAxoTUKLXxRSYdurLdwK/hHGfwkR77toROYgzIJ/zDtqTUvj+MWrAAZvMdFtoMzt6Kg1/QVQrWBfMjhWAOlplIJJ1ByjowNbvAeKfsbP49mM0Q4RhcY7nxGuPB+mmtW0q7taWDmcPA+fEbjGKGAZvDFm3cYIQWm5ladGAGVZAggMdDv0rjSJMyQqjcn9O5rpXxI+IVu9hjh7QIZiC85SAoMgSCdSQNux178ku4grqPmMx6etTN7ng+x7FmqOkvJctv9vUmRibaaA/XKT+MViu4xrny+XXcjXbpOwqFuXCwzW3IaBmSddOo7jrWXB8TJPn2jeNuxrnYetHXxc1CWE+GuPvfH14t1M+ItneSaxWrpUggwRrp/vett9dtRWneSASOlF4EaiG17on6X5E4wcTgLF1mzPlysddWUlTM7nSSepJqfrhnw9+LgwwTDX7SiyDAe2NVJI1YT5huSd/eu4o4IBBkHUEda2Qd0fAayi6dVu2G3Y/PvxosMOJOzKwVkt5SQQDCgHKdjB0rndxq/WfMXLmHxtk28QgZYMNsyH+ZW/hP4d5Fca5w+HKph2/Z7Yz2WJMElnXYnU+YECR6ggVTUag89TfR1inTjDhrBzXDXJ09D+RrXZyd6+kFT2I0/SvNdJGmVRyiovoZUcAaHXqCJBp4msjesQrZtWahndNynhG/wAH4XcvNFtGIEZmAJCjuTsPrUrisBlPlywRoNR9eutSXI/GThbio0+DeIV/QnRWj0q88a+HVpWZmZrdvUxOaW/pjZZ1111rNKeXfg8vtGUp1O6X+Pr7wcnu2CPmH1Gv3qe5G5mbBYpA+ti4wW6raiGIGeIOqiDtqBHaLtguUrF9lRBlkwXVWMfjH41XcbyOlt71q/cuo9s+Qqist0E+UyT5TBk/XqKRkrbkeZ3ck7I67i+R8BdOZ8JZJHUIF/8AzE1UuO8O4eGFnDYZTcnVkLALr1APn2222rNwXhtxrCWPHdktqBDEhQuoAJiX3gAdgOlTNzljwsK/hKTdYqekgBwSB6wP06VMqrrJqCL1Ha8s1ODcEt5CyozBdwYXO/8ACgnZZIHQa1s8q8bBW4b+AuYJ7YlmdZVunkuAQ3t9pqR4G37lmuZv3bMTIImADmjrA2qo8wc3W3m5eYpZQkIgE522lo39hMD71XTaoU91rt8EyvN/Qt3/AFbbIBW3dKdWygAfcydqhOOcdwgHjZgnmi6jSouKYBbTTxBurTJgr1rn/F/iXK+HZtEroTcuEhmPUBVkIusDUnr6VUMZxS5eLFnkMSY7T0HUCKsVWo/msUylBfKSnOfGlvX28Ik2VJFsHsYlvqRM9o7VW7+JKgZTBYan0JMV6xL1rt5m7bAb7ZYrqKR93v7unGnTxhJW/L9+Jk8MXVGU5bgEEHTNHWtO3inSVkgdR/vasbIRvvoRqP8AYr2bxJBOp9evoatsYJ19zTzGXr+nj6kzg8WHUBiAwGs9Y6jvXptetR4uKWB27D8q3vH61S0e/Qr74Wk726+Jhazr+dZuCcyXMJdDoiNBBIYHXKZiQQQJHQ1h8brWleWWJ7k11H6mDVqLjjrz5HbuRubcRxa66vi/AyCfBspBK6CRcfNpJ1666R0leMcnLYbxM7ujEF2uNmOadMxgaHaehPtXC+X+LPhMRbv2iAyN1EiDoQe4I0rtvF+b0xuCsta0a40Om5Qr0PX+IEaag1Fba4PdyfManSOlacPl48v6Mlq011vBw5ZExBNy45YkHeQonygACQIkmrKLmF4fby5gs/VmPeNz19Kr/FrKWsJaGSb8zZKyrLES3cg9tiCKxcJ4Rb8Rmxq3DcJBDEFlaRrqoOWJgzERvFVQntssbvr0Rgav5Fhw/OVq4YRLjCNwAfpEzUph8Ul5SIOmjK4gjqJB/A/2qE4lwa0lsXbSgoBLQTOX+dG3BG56QPvjwpuC4CjEgCQxPQ9W7qYgjodR1qx15wltqcfQ52Jq8TWuIyXb1tRKqfNIkFSAykg7kTlnqKxcTxD2msXdc1ts0TLeExh0k/Op+ZZMggekS2Px1u5bNxCBeUGUBBYgHVSB8y9Qfr3qq8wc4WrVkq6h3AAGoGXJOnqTMR/pVDi4T+F4eUdNpxybvP3xOGDy2sOEuXWUMSSSLYMFZUfMzDUCRGhO4B5JxTmzGYrS9iGcGfLooGYgkAADTQVHOXuuztqzMSQdN+1Zf/T2yy0geg/WN60SlKZjbNR1gev3+hrQdtddv7/81a+GcODnLJJueX3EfNA7DX6VBcwcDuYV8lyNRIg9P0NI+B9F2bqb0e6fT8rkiPD10n67/asgulRB6mY7f2rELhFfHeelXWNKmo5jySlvHAr/AL0rxevaEH2+9R9n5h7ivt65J071zsVzY9bOVPPkZgBXcvglzNcvWrmHuGRZClCTJAJjLHbSfrXC7aGASDBkTGmkdfrXTvhxy8cr3LmVc4GXO2UQJ17yenoDXM5938Ri1Moy08k+treZ2TmLAPew7W0MEx1iRIkb9qicPhGsYY5sOHYkBEyhtSPmYCcoMCfUdJmrTSrp0VKW7qfOKVlY5JzJ8K7+NtG4fDTEA+WYWVH+HCrAHYmNfc1WeD/ArGMQ2IyIoaCiuC5ETIPyqJ06nTbrX6BpSNJRja7LVqZpWRQE5DUIEODRlChBmdWhR0BIkVX+I/DTDZsi2xYvESpNxnWNZlQp7dTXX6024Whum6RLFcuuwGs6es9aq/6+3MX9wtRNJq/2OC/+hX08yoGVWAldQDIie2/aui8TbxMIRe8b9oEfMfKWBOYIs6qNRMdqn73Jif4bBBvqgYz7kiR7zWxhOXIui7duG6w2kRHbqdu1Vd3Vbs0itbVezInCYLEYTDWChJ8xe6B0DRC7TAEieh1qt864t790XLLNZCAFiwWMqh8xME6jykH+kzXVKgePzav4bEDo/g3P8l4gCfQXAp+pq+dJ2w8EKVuhEcuC6baYtP3qmQyAQxVSV8ROjNMnKdwdIMVI4rnBEuSCLlooCMmrBtdCJ0OwhoiojkriN2zjcTw+6sKk3bLa6qzS2/8ADLiPUNUJftn9pvmIzOxKnp523qud6NNbSb7pEnxn4jEWrk2QqZSCSxJ1EaQInXSuNcW4s2IuZyNhCr0UDoPzPc61N86cTUt+zpupl2M76ZQJ1G+ukbQagrOF21gk6Gq7ueWUyfQxBO+h7V98QRpE7Ebz6iprh3K925myWXuEDMYU7EhZUDUiWG0/asNpSrwVKZTDeWD7d5rracEXjsHkRWkkN3ER+dRTN1rpWF5f/aLGe4hFp2CoToZUEsU6EACJ7yO8UHjfD1tXWRHzqCIaN9BI+hkT1j1rqMlfafT6PUOrSUXyvT3gjxHTQff8ulZC3RQST+fpWuwI+tBdPerbFqqJYaPjHXea2LeLOxrWr1aIDCdpE/epaOKdSUZYdjdvXYPt+n+tayPNfMTdljG0mP71k4dhHu3Ft21LO7AKBuSTFcpYLqtZueHg9IJroPw7UEfMM3iAEQdAFlTJMGSWEdMv9VUyxwK/4nhGy6uejKVgdzMQPWukcC4Z+y20UHMWlm7B9JiemgHrFZq7W2xVqa0VS2J5dvte5aeIEviVC5iEt2wuQeaCobT117bCpi+LwsOVW5bNtSxZ8vmyiQoUH8TtW1y+LbOLqrla5bE66CMpiDtoRttFY+cuJZV8LbMMzHuonyj6jX0965hSjKLqSPBlNrBW+H8w37iMlplVQTO2aTqdgYBJOtYsa91bYBkrAWFO8EkAzHWvfDeChrNp0bw7oQQ41mdYdf4hr71u4O69xmR1RLialSGMg7OpnVT+Gxrt09yRUp2ZA3XdGDglCAPMhIjTuNh+FafEMKl4OxRJJnLEgEtvB6akxO8+lWPizlB5lHuP1B1/Oq9bXytO7KSoPQLBn3MafTvVLTi9qOubyZ54Ry7ZbMTbB8JjMaGNwzAaMNZ01EdRW/i8IQCuWQfaCDH3rT4Bi8uIMHQ5Z9dYPvppW3iUa2FtmCI0O8dMu22un2qXlEJ2PPBsQuEd7otAuLd4qNNxbZtfQ5Igd65txVbt7NcusXuMczE7++n5ARXRl4HcxVu8LYJyIXMbkgEqoA1YsV6VqYz4dvh8OL99pkgFF3Eg/MT1kAQJ39KvpqW27LKOodCqpxS/2cmbCljCgs0xABMnsAOte8TwW/bDNcsugUgMWUiCdgZrseEe3ZC+GotkMRmAGYiJzFiJIBMa184lh2cMXAuC4CGkD/7LsdumxFc98/A3VNbGTukcQqQ4VwS5fnIvlBALHQCe5rrlr4F4bEJavWsRdtK6gshC3NdPlMgqJnfNv0irZgPhlbtKLa3SLa7AKM0dZO2aesfStMlK3wo5lq4pfDz9Sp8u4i3h8OMOLSEAQxcZiTr5wJ0MmQemnarzyd4bIQLSymniZZLCdVLETI7doqNxPw5bQpfGYT8yR7CQakeUMBew73bV1IBh1YeYE/KRm7xGhHeqKdOUZpswyqOXJaaUpW8qFKUoBSlKAUpSgNfH49LKG5cbKo66nfQAAakzVI43zj49m9b8FlDR4bSOjKQWHTUToTXvn7iDG8lmNFUMNfmLE9PTL+NRRwsBATLFkAWQAdZIg/NoOtZKlV7tqJLpw7mrDXm38O58oFwBSQeimSCJ6T9KpXHQVx17VozE6iDDKrSO4DAgela/EMEIJGo2Ijb0joR1FWHhXCxxDCjxJW7Z/dLd1IYDKRInzGDB9detc7nVW3qCHwV+27MLlu2dYGYDzKI0JI0I/IivKcr2UfxQo8onK0Ag98p0f0IP6Cti7yfibRP7sOATqhBn1g6gkf2rxb4diGyjwbp7AqQB31MZazOE4vB3uT+Y2eDcVt2cSHMhCrKxAO5giQASdulbHGuNYK8yucM9y4rAgkZAf80ElxoNCDXi3yliSqsBB3yswJEbZhtB7TUw2FxBXy4TDqe5C9N9J61bF1VG37EpRKFz3xp1shtRcuHw7aquVbSxJyz1jTpXN8bhCAJ/4rpHxGw9+0bK3FGQgkRqAZ+STrIAnczm9KrmH5axFy143hHwj/iGMu+XrqddNBSnBpXlyaNPrHp6zkldWtb6c+qKLdtCtQiuo4HkvDzmcAkDzFiQn0UQT7yKs2G4PatLb8iKPMQoUDSN23JcwNST2qxVfA2VtdTkk4p3OEspG4j3+9fK6bzRyomJ86tkuCRJkqwDGJABIgdgfY1VLPw+xz3VtJYLsyq4KspUq0Q2aYy669vpXcJqREK8ZK7diAsWizAAEnsK6DyLy+LDrfxC5fNlVeoDhlzmNQZII+vpVg4V8JMRg7XiFUu3CAWCElk28qgiDB3IMntW1c5cxMENh7kCCdJ32iN/pXFSU07JGetqrpwj9yRvhVHzu41glyTr0IJg+4+or7y8jviAEgwrMQ2xAjT7kDTvUhwLkq4+Vr/kQicknP6ZtIXvuT7VYMJyfZtXEuW2uKyHfNOYHdWBGxHauVRlPLWDCnbgjlacrW5Cs2w8rI+vl12IaY6HVToaiOZXLXSzEOcgELJ1A6gnySTsCat3FuBm4S1tsrHLIOxKnRtBIb112AqCxPAMQ4jwbS6zKwCZmZM+afXtVLo1INpcFzcZIh+B8VFu0qODKjLoCZA2j8KYziivdzpmzplCGIEGc4IO4YmI/pBrzjcC9louKw6dYPXQ7H6VrXMaYg7EiY9/7VG+awcWgesQr3f3l0FguuUaadYHWPufwrSxMkXWGwUCTsM50J/8fYfatj9uMskeUnMvpOpHtM+01deTOFBbRusPNd76jINtPXeu6VPdI5lK5y/DoyOpTdFH1k6/cSatHDcLdxLqgBIO7FZCgbknadtPapz/AKAX9oMEizAJEyxMtKA9FAjU66wO9WvCYNLSBLahVGwFXQ07v8Rzc1+EcITD2wigTHmaILHXU/evXFuGLiLLWm0DDfQkEagieoNblK2WVrEHKuJ8rX7FzMVLKB8yAsIJjXqDtpFQeXLAiIO+0Qeo6j8q7jWK9hkcEMisDuCAQfcGsz0y6Mm5Ach48Phhb0DWyRHcElg34kfSrJUbhOAWrVzxLQNvQhlU+VpJOoM6gnSIjbbSpKr4JqNmQKUpXYFKUoBSlKAUpSgFKUoCi88cNi+t4KYZcpbpIOg/pJH3iq+l/KFcgF866dYBMKD0/ua6risIt1CjqGVhBBrn/NHKbWTnt5janN/8UREkmSu5np1rHVptPciTRxDB5cbHX3nXX1B/OrtydwxrOHhwQzsXKnpMAD00UH61C8o8ts2W9dA8OJRDrJnRyO3UA+hq713Rpv5mBSlK0kClKUBpY7hFu89p7gzeExZQYjMREkdx0rxzBhfEw11RuUMaTtr+lSFY8TbLIyg5SQQCOhI3qGsA4xcsM3XymABG07k94E1vG6S6ljoJ/EevtV5t8iWABLXDpHzAa99tPapXBcCsWh5LS7zJ8x1EbtJ2rCtPLqTco/AuBHEXVIkWkIcsVMNDA5FJ0MkaxsB61scJtmzae4BLYDFXrXSWsO2bL7hbgI9V9avGKvC1bZgNEUmBpsJj0rnnELr4hzJgsPlQkKvdo6sfxj0qxpUlZcg3OO85XmuRhzltjTNl1c9/MPKPpX3gfPNwXAmJKlDpniCp6ExoR02G81GYWyA5t3GKwxVGgAPHTNHzgRppO4rPjeFous6j+qfvrVW+onuuDo9u4GAKkEESCNQQdiK9VWORMczW3tMBFogKRvDSYI9Oh6/SrPW6EtyuQKUpXQMOKwiXFyuoYTMETqKiMdydYuaqDbJaTl6jqIOgHtU7SuZQjLlApmK5AaD4d4Ew0Blj21B+5j1jpVvsWgqhQAAAAANhHQVkpURpxjwBSlK7ApSlAKUpQClKUApSlAKUpQClKUApSlAKUpQCvjoCCCJB0IPUV9pQHlECgAAADQAaADsK9UpQClKUApSlAKUpQClKUBo8cw7Ph7iqSGKmI6xrHsYj61z3AKysxaQSdu0aaztt+ddQqpfsJxn7TcACul17VsgkBxb8pzzInNIkRt6VmrQcrNEojOHYhbgvW7oBBctDRBUgAH7qdfao7G2igZAJRWKg6SFgFQTuw1idxHWtx+XcSrD9ySW0lSCB6MZ0/KtHGYS6pfPbdANHJBI9Dm217zWeTlazQsSHJWIC4oAt86MvuRDAH6A10Oue8k2f/dDYxbeDOo+UT7wY+9dCrTp/kDFKUrQQKUpQClKUApSlAKUpQClKUApSlAKUpQClKUApSlAKUpQClKUApSlAKUpQClKUApSlAKUpQCtQ8Xs5ivjW8wMEZhIPY66GojnXjjYeyFtki7c0WIkARmYSIMSB/wB3pXLjj2kgQxZiWldyZLEn71RUq7XZA6nx/nCzZsM1u4t26fJatoQzPcOiqAPXeoT4b3nw7XsBiG/fIReX+pbqqzR3KuTPvp6VflV4xtpgFJFwLoNswIYL7Az9Kuqcv3hxpsTH7k4cCZ/jnLlA9hPbUUpzc8klur4yyIOoNfaVeQYEwNtWDBFDAESAAYMSNOmg+1Z6UoBSlKAUpSgFKUoBSlKAUpSgFKUoBSlKAUpSgFKUoBSlKAUpSgFKUoBSlKAUpSgFKUoBSlKAUpSgK3x/ktMQXuBmF1ojMxK6aRl6Ajt11jea5d5AvhhGRhooIaIBiTBH366UpVUqUZZBYOAckrh7guFyzKTlAGVdRBkGZOtWelK7jFRVkBSlK6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13317" name="AutoShape 5" descr="data:image/jpeg;base64,/9j/4AAQSkZJRgABAQAAAQABAAD/2wCEAAkGBhQSERUUExIWFRUVGBkYGBgXGRoYHhgbGBgXGBsYGBoaHSYgFxkjGhUeHy8iIycqLCwsGB8xNTAqNSYrLSsBCQoKDgwOGg8PGiwkHyQsLCwtNSkvLS0vLywsLCwsLC00Ki0tLCksLCwsLCwsMCwsLCwsLCwsKSwsLCwsLCwsKf/AABEIAJcBTgMBIgACEQEDEQH/xAAcAAEAAgMBAQEAAAAAAAAAAAAABQYDBAcCAQj/xAA+EAACAQIEBAQEAwYFAwUAAAABAhEAAwQSITEFBkFREyJhcQcygZGhscEUI0JSYtFDcuHw8RaCkhUkc6Ky/8QAGwEBAAMBAQEBAAAAAAAAAAAAAAEDBAIFBgf/xAAxEQACAQMDAQYFBAIDAAAAAAAAAQIDESEEEjFBBRNRcbHwIjJhkaGBwdHhQvEGFBX/2gAMAwEAAhEDEQA/AO40pSgFKVqcQ4rasKGvXUtqTALkKCd416wKcHUYuTtFXZt0qOwXMWGvHLbxFpz2V1J19JqQmoTT4JnCUHaSa8z7SlKk4FKUoBSq7x3nK3ZlLcXLoOUrqAvfMY/DvVbX4hYgtmy28sRlgxp1zTP6VVKtGLsDo1K59h/iJfBOe1bYHYKSpH3nN+FbVv4k6ebDmZ/hcRH1G9Qq8PEF3pVbwXOq3bqW0s3Dm6koI7mM2w+lWSrIyUuAKV8Jqm8X5zLErhyAkAeIQc0z/CDsI6kVE5qCuwXHxBOWRMTE6xtMdpr1VA4FxcpiRcvXM3iDIWc/KPmX2Ej8av8AUU6imrgUpSrAKUpQClKUApSlACaoPGOfXdmXDwqRAcg5p6kA6AdpHrVt5hts2FvBCQ2RojQ6CSJ6SBH1rj1xc1xEXTMDJ2gGNftWWvNxskSidwPNOJkXBeczEhoKmPSNJA1Ijc1ZuG/EBSYvplltGSSoHTNOo9THrp0rj4AsPBUAHJqdwizlEd2MEAek1hx3DACtq2YJGdmPRQd9d2ZtPoaojOpHIwdQwnEbd0A27isDMQQdt/tWxXG7eM8FwyXIYbFSCdo6b6VdOXea8RedbbWlfaXBy5QN2YGQfp1rRTrqWGLFwpSsTYlQSCwkDMROoHeN4rSQZaVQeLc8XLjFcOcibBo87eon5R20n2qNs8yYgnTEsSIJ+Uiex0jptWd6iKdibHUK8NdAIBIBbYE7wJMd9BNc6bnHELAN4S2glFJ7kiB+elSvJT3L9+7euuzFQFWflGcycvRT5RoOh9amNdSdkLFzpSlXkClUziicYF1/BNg28xyTE5egMjfpvUBzJzVxTCYdziLNsLc/dq0qSrMDqAp1EA7jt7Gtzt0ZdSourNQi+SE+JHP1y/daxYuFbCGCVJHimNS2xygyANjE66RSMVxy46qjXHdUnKGYsFnooJ026dqjrl0nc1msW41yg+81lbbyz9A09OFKKp0FZLr18/My4biLh1KsVZSCGBIKxrII2NbJxTfzt/5Gsli9bOjJDdjHpse1fbmBnVD9J/3FcM9OEMXbuXn4Tc0OuJNi9fco65bau0qHBkAZj5SQSIG5I9K6xxLiluwme40D8T7DrX5pw+Ja3cV1JV7bBgezKZBj3rsNzHDHPhHveW29pHZNQAzMwO8GPLAPtBO9WKq4wt1Pju3dEo1VWjw8PzX8k7g+cRdBKWiR6uoMd41rJxHj1xbTxbyMVIU5laGI8pKn7/3rSHCLq3DFgOgueTzKoCb779hsetRvxAK4ewLrqzO7ZVyGEtRLSRHmkCNe/Sq1Ku739D55qCKxisOxAmc7PqTqSWkEk9e9bL8OyLJ0AH3joPXYV4w2OgoHaZ7AltFnQDeSIqVfM6jxFdUAOhTUmCBJnQe2p0qlXayc2T4IpsAAIBDN/EZgT+vsJ+la74M9TIHbb71Z8LbNzDnyFWQZlO5Kdj3g7f8ANQ5BchACSxAgbkzt9aiLuRKNmXbkjhRtYfMwWbhDCNTkKjKCfxj1qxV4s2gqhVAAAAAHQDQAV7r1ox2qxWR/H7mXDXjr8jbb7VyrFuotk5wAVIBkDzbgT3In7VdeVHzW+ILfh1/abxI3XIQvlB22BOmxPrXD8ZfzuxkkScs9BOntpWWurtM9fszs162TzZLn9S7niCbG4hJ3h1gDoBrr2+9dDu852MNhbT33AdrSsLa6s2wEDoD3Om/auACsOIvEEbR+vaq6bcL2Pcf/AB6jC0pzdutl79Dpdz4nvexCFr97CWpAK2ktXZE6kl1zCRppMdjOnV73E7SIrvdRUaIZmUAyJEMTBka6V+Wkxp9qyeOG661cqslyTU7D0tVrupOP5ufqhHDAEEEESCNQQeoPUV6rhXw857bBubVyWsNMCR5WPUE7A9R317mr6Ocrt27bWBaTxFDZfM0EjQkiBuJgda77+PU+a12hno6myWV0fiXilKVeYBSlKAi+ZuKjD4W7cO+Uqo3lm0UAddT9ga5JwR2cZVyAyM2eSZG3lEQBHeupFPHx2uqYVBA6eLcnX3W2Ppnqv8/8EAuJiAIJ8rMsAhhsZ3kjTY/LWWvFyW7wJRH+BfQO63ULOQWGQL5VEBUYkgR0kRqe9aF7iNnUtbJJ0LXhmOk6Tqqj/LApg8Q92Eb+YjQRm1IE9BoJP02rPxnD5LjW9MqiNdc2mpPpOnoKxus72RYqeLkWcUWY5SDb0jrHcTVl5X47ZsCMma6xILZgAF6KCfudPvVbxZWyArfOdACJyiBrAnK3o2vU9q3ODWsTcuqtqWETDL5QN5LRAB/4mi3p3jyFt6ls4tjMViBlssLSHfLBYj/PmAUewnXeoPid+1hcC1vPF666+KWaC25lT/Gmkf8AdrVksYO9ZlvAUynmKMoAMfNrEn9K4lzBxJb+Ie4qlUJ8qnoAPc6nc9JJrtSqX+M9Xs7s6Otm1e0Vy16FkwuPtQzLcTxGOVATGWYGYzoBPmntXvE8w4a0Et2y1wJJJGmdgNJJIJljJMHpVHzelazJcHQmOtSonu/+Dp6bvJykjoC8TtZfELrmcak6Ff6VX+ED8d66N8PVH7MziSHcwZkGAF0+oNfngYqd6v8A8LOb2w+IWwzE2bxygfyOxAVgIO+xHrPSu6S2yuzBquxYd3Kenk21mz8P59TuNKUrefLnl3ABJIAAkk6AAdSelcS+LXPWExYWzZL3GtOT4ixkMgAgdWHroNOoINTHxk55a2DgrRKll/etqJDD5AexU6x3juDxLL61TOV8HvaHSOntrS55Xl/fob9pCY+9b1oVpjEV8xV8ZTWZps+up1YUotpnnGcTUEgKGjQE7ep9f9K827pVc7Kqg6KoGrevcVpXnmIG3Xv2n+1fAWZpZvqas2qx5UtZN1G27+FsL+7e8cy64rNBkkdJ1j0rrnCedMDdw1qybV1Llq2qrGTXSCEZnGYTrBg9utcVs3PtNSFu+yyVO4g6A/nXDssMx9r1t+mjJvKl6p3P0JwniN4IqWMG+X+e+6oPcBSxjTZa1OaeWsVi7LeLcQhQWFq0GAJ/zEyWiY0/OuUcC+IWIwrzbhUO9sSU6fwknL9DNdcwXxGt3LAveEQDoCGUrIiQWMFSJ2K10pw22k7Hy3zcFMwVtbZlVjoSCQdO+v4VKHixgDNmBmP5tPYQw9dPrWPEXxirz3Ll20q5SQFdYOUbanVjp66+lSHCOVvFysjWwFkTOYqQeq9zMjb8qyJzbtEt2RSyR4xzyNTA29PT29KkeEcPckX0CSreVHMZtB5gJHcxJ6bHStq7wmxhmnEXTcbdbaAgkdSwzHTTuB960MZjsOTphWG/+IBEE7yDr9alx2PNr+/owk2XfhXFBeBBUpcXR0O4nb6GK0uauareCtgkZ7jnLbtjdiesb5R39h1qj8Ov4m2GuWbN66xjMybKOoBbS5oZgTtWrxDBFrdy+q2r2KuaE3szK1smGywy+G4GkAjSR1rTHUPatytfqQ6ecH3nLFtg+HW8IWHj4hjdugakKzSB6yVC765TuK5qzRW/xq263fPaNrRYUszAAAfKXJOXsJMbVpYe6m7eduiAH8SRXDzwfoPZdOFHSxs8yy/N/wAcHqzYL9IHc/nWy3C1I1M+hPXtWK7xUzC2wT2zidI6DaPete7irhiAEGkkGTHX2qLHpd5CzVm/09o+YrD21MFgp7Az+ArRIg6GfWCPzrf8BRstYL9upTM9ai3myXl7/Y8WsSRXQeU+MFkRhq1ogkHqQxInpBAA7zNc3qxclY0reZBqHUiPVQWH6j61E1i6PD7Sg6+nafMcr9Ofx6I/SOFxAuIrjZ1DD2YA/rWWozHWrpwwWz5XyqB0gaTE7GKrJv4jCOviYjOTEqz5pn+k6qPUfjWqdbZymfGxjuLzQmqlxX4iWrXktW7l+91tWwSVPVWMHUegO1Vy3zfjb5dbypaQ6FE3UbNmck/hr+qdeEVcKDZYuXeYrAGJuG6CxuNcZRJKqTkthuisQmikzGtQfHeerd5hZcgBo8qWzeMn5TMZQfYgiti3yY3hK1szazZxbCgToIYiBnJ7mTH4Yr4RJVsPcXr5XKQD6FT61klVeE8L7X9SxQR6bgCLJt4qzuCJYqTpqCROWD7144Vw/DrfcYi6t3KuYZMxSQC5zEHXQbEfpWccv4a+IS/irDEwrM8qT20OWZ6Eg1GX+AYizd8AKLzZgzXYAJtH+ZQZmQVkAxoTUKLXxRSYdurLdwK/hHGfwkR77toROYgzIJ/zDtqTUvj+MWrAAZvMdFtoMzt6Kg1/QVQrWBfMjhWAOlplIJJ1ByjowNbvAeKfsbP49mM0Q4RhcY7nxGuPB+mmtW0q7taWDmcPA+fEbjGKGAZvDFm3cYIQWm5ladGAGVZAggMdDv0rjSJMyQqjcn9O5rpXxI+IVu9hjh7QIZiC85SAoMgSCdSQNux178ku4grqPmMx6etTN7ng+x7FmqOkvJctv9vUmRibaaA/XKT+MViu4xrny+XXcjXbpOwqFuXCwzW3IaBmSddOo7jrWXB8TJPn2jeNuxrnYetHXxc1CWE+GuPvfH14t1M+ItneSaxWrpUggwRrp/vett9dtRWneSASOlF4EaiG17on6X5E4wcTgLF1mzPlysddWUlTM7nSSepJqfrhnw9+LgwwTDX7SiyDAe2NVJI1YT5huSd/eu4o4IBBkHUEda2Qd0fAayi6dVu2G3Y/PvxosMOJOzKwVkt5SQQDCgHKdjB0rndxq/WfMXLmHxtk28QgZYMNsyH+ZW/hP4d5Fca5w+HKph2/Z7Yz2WJMElnXYnU+YECR6ggVTUag89TfR1inTjDhrBzXDXJ09D+RrXZyd6+kFT2I0/SvNdJGmVRyiovoZUcAaHXqCJBp4msjesQrZtWahndNynhG/wAH4XcvNFtGIEZmAJCjuTsPrUrisBlPlywRoNR9eutSXI/GThbio0+DeIV/QnRWj0q88a+HVpWZmZrdvUxOaW/pjZZ1111rNKeXfg8vtGUp1O6X+Pr7wcnu2CPmH1Gv3qe5G5mbBYpA+ti4wW6raiGIGeIOqiDtqBHaLtguUrF9lRBlkwXVWMfjH41XcbyOlt71q/cuo9s+Qqist0E+UyT5TBk/XqKRkrbkeZ3ck7I67i+R8BdOZ8JZJHUIF/8AzE1UuO8O4eGFnDYZTcnVkLALr1APn2222rNwXhtxrCWPHdktqBDEhQuoAJiX3gAdgOlTNzljwsK/hKTdYqekgBwSB6wP06VMqrrJqCL1Ha8s1ODcEt5CyozBdwYXO/8ACgnZZIHQa1s8q8bBW4b+AuYJ7YlmdZVunkuAQ3t9pqR4G37lmuZv3bMTIImADmjrA2qo8wc3W3m5eYpZQkIgE522lo39hMD71XTaoU91rt8EyvN/Qt3/AFbbIBW3dKdWygAfcydqhOOcdwgHjZgnmi6jSouKYBbTTxBurTJgr1rn/F/iXK+HZtEroTcuEhmPUBVkIusDUnr6VUMZxS5eLFnkMSY7T0HUCKsVWo/msUylBfKSnOfGlvX28Ik2VJFsHsYlvqRM9o7VW7+JKgZTBYan0JMV6xL1rt5m7bAb7ZYrqKR93v7unGnTxhJW/L9+Jk8MXVGU5bgEEHTNHWtO3inSVkgdR/vasbIRvvoRqP8AYr2bxJBOp9evoatsYJ19zTzGXr+nj6kzg8WHUBiAwGs9Y6jvXptetR4uKWB27D8q3vH61S0e/Qr74Wk726+Jhazr+dZuCcyXMJdDoiNBBIYHXKZiQQQJHQ1h8brWleWWJ7k11H6mDVqLjjrz5HbuRubcRxa66vi/AyCfBspBK6CRcfNpJ1666R0leMcnLYbxM7ujEF2uNmOadMxgaHaehPtXC+X+LPhMRbv2iAyN1EiDoQe4I0rtvF+b0xuCsta0a40Om5Qr0PX+IEaag1Fba4PdyfManSOlacPl48v6Mlq011vBw5ZExBNy45YkHeQonygACQIkmrKLmF4fby5gs/VmPeNz19Kr/FrKWsJaGSb8zZKyrLES3cg9tiCKxcJ4Rb8Rmxq3DcJBDEFlaRrqoOWJgzERvFVQntssbvr0Rgav5Fhw/OVq4YRLjCNwAfpEzUph8Ul5SIOmjK4gjqJB/A/2qE4lwa0lsXbSgoBLQTOX+dG3BG56QPvjwpuC4CjEgCQxPQ9W7qYgjodR1qx15wltqcfQ52Jq8TWuIyXb1tRKqfNIkFSAykg7kTlnqKxcTxD2msXdc1ts0TLeExh0k/Op+ZZMggekS2Px1u5bNxCBeUGUBBYgHVSB8y9Qfr3qq8wc4WrVkq6h3AAGoGXJOnqTMR/pVDi4T+F4eUdNpxybvP3xOGDy2sOEuXWUMSSSLYMFZUfMzDUCRGhO4B5JxTmzGYrS9iGcGfLooGYgkAADTQVHOXuuztqzMSQdN+1Zf/T2yy0geg/WN60SlKZjbNR1gev3+hrQdtddv7/81a+GcODnLJJueX3EfNA7DX6VBcwcDuYV8lyNRIg9P0NI+B9F2bqb0e6fT8rkiPD10n67/asgulRB6mY7f2rELhFfHeelXWNKmo5jySlvHAr/AL0rxevaEH2+9R9n5h7ivt65J071zsVzY9bOVPPkZgBXcvglzNcvWrmHuGRZClCTJAJjLHbSfrXC7aGASDBkTGmkdfrXTvhxy8cr3LmVc4GXO2UQJ17yenoDXM5938Ri1Moy08k+treZ2TmLAPew7W0MEx1iRIkb9qicPhGsYY5sOHYkBEyhtSPmYCcoMCfUdJmrTSrp0VKW7qfOKVlY5JzJ8K7+NtG4fDTEA+WYWVH+HCrAHYmNfc1WeD/ArGMQ2IyIoaCiuC5ETIPyqJ06nTbrX6BpSNJRja7LVqZpWRQE5DUIEODRlChBmdWhR0BIkVX+I/DTDZsi2xYvESpNxnWNZlQp7dTXX6024Whum6RLFcuuwGs6es9aq/6+3MX9wtRNJq/2OC/+hX08yoGVWAldQDIie2/aui8TbxMIRe8b9oEfMfKWBOYIs6qNRMdqn73Jif4bBBvqgYz7kiR7zWxhOXIui7duG6w2kRHbqdu1Vd3Vbs0itbVezInCYLEYTDWChJ8xe6B0DRC7TAEieh1qt864t790XLLNZCAFiwWMqh8xME6jykH+kzXVKgePzav4bEDo/g3P8l4gCfQXAp+pq+dJ2w8EKVuhEcuC6baYtP3qmQyAQxVSV8ROjNMnKdwdIMVI4rnBEuSCLlooCMmrBtdCJ0OwhoiojkriN2zjcTw+6sKk3bLa6qzS2/8ADLiPUNUJftn9pvmIzOxKnp523qud6NNbSb7pEnxn4jEWrk2QqZSCSxJ1EaQInXSuNcW4s2IuZyNhCr0UDoPzPc61N86cTUt+zpupl2M76ZQJ1G+ukbQagrOF21gk6Gq7ueWUyfQxBO+h7V98QRpE7Ebz6iprh3K925myWXuEDMYU7EhZUDUiWG0/asNpSrwVKZTDeWD7d5rracEXjsHkRWkkN3ER+dRTN1rpWF5f/aLGe4hFp2CoToZUEsU6EACJ7yO8UHjfD1tXWRHzqCIaN9BI+hkT1j1rqMlfafT6PUOrSUXyvT3gjxHTQff8ulZC3RQST+fpWuwI+tBdPerbFqqJYaPjHXea2LeLOxrWr1aIDCdpE/epaOKdSUZYdjdvXYPt+n+tayPNfMTdljG0mP71k4dhHu3Ft21LO7AKBuSTFcpYLqtZueHg9IJroPw7UEfMM3iAEQdAFlTJMGSWEdMv9VUyxwK/4nhGy6uejKVgdzMQPWukcC4Z+y20UHMWlm7B9JiemgHrFZq7W2xVqa0VS2J5dvte5aeIEviVC5iEt2wuQeaCobT117bCpi+LwsOVW5bNtSxZ8vmyiQoUH8TtW1y+LbOLqrla5bE66CMpiDtoRttFY+cuJZV8LbMMzHuonyj6jX0965hSjKLqSPBlNrBW+H8w37iMlplVQTO2aTqdgYBJOtYsa91bYBkrAWFO8EkAzHWvfDeChrNp0bw7oQQ41mdYdf4hr71u4O69xmR1RLialSGMg7OpnVT+Gxrt09yRUp2ZA3XdGDglCAPMhIjTuNh+FafEMKl4OxRJJnLEgEtvB6akxO8+lWPizlB5lHuP1B1/Oq9bXytO7KSoPQLBn3MafTvVLTi9qOubyZ54Ry7ZbMTbB8JjMaGNwzAaMNZ01EdRW/i8IQCuWQfaCDH3rT4Bi8uIMHQ5Z9dYPvppW3iUa2FtmCI0O8dMu22un2qXlEJ2PPBsQuEd7otAuLd4qNNxbZtfQ5Igd65txVbt7NcusXuMczE7++n5ARXRl4HcxVu8LYJyIXMbkgEqoA1YsV6VqYz4dvh8OL99pkgFF3Eg/MT1kAQJ39KvpqW27LKOodCqpxS/2cmbCljCgs0xABMnsAOte8TwW/bDNcsugUgMWUiCdgZrseEe3ZC+GotkMRmAGYiJzFiJIBMa184lh2cMXAuC4CGkD/7LsdumxFc98/A3VNbGTukcQqQ4VwS5fnIvlBALHQCe5rrlr4F4bEJavWsRdtK6gshC3NdPlMgqJnfNv0irZgPhlbtKLa3SLa7AKM0dZO2aesfStMlK3wo5lq4pfDz9Sp8u4i3h8OMOLSEAQxcZiTr5wJ0MmQemnarzyd4bIQLSymniZZLCdVLETI7doqNxPw5bQpfGYT8yR7CQakeUMBew73bV1IBh1YeYE/KRm7xGhHeqKdOUZpswyqOXJaaUpW8qFKUoBSlKAUpSgNfH49LKG5cbKo66nfQAAakzVI43zj49m9b8FlDR4bSOjKQWHTUToTXvn7iDG8lmNFUMNfmLE9PTL+NRRwsBATLFkAWQAdZIg/NoOtZKlV7tqJLpw7mrDXm38O58oFwBSQeimSCJ6T9KpXHQVx17VozE6iDDKrSO4DAgela/EMEIJGo2Ijb0joR1FWHhXCxxDCjxJW7Z/dLd1IYDKRInzGDB9detc7nVW3qCHwV+27MLlu2dYGYDzKI0JI0I/IivKcr2UfxQo8onK0Ag98p0f0IP6Cti7yfibRP7sOATqhBn1g6gkf2rxb4diGyjwbp7AqQB31MZazOE4vB3uT+Y2eDcVt2cSHMhCrKxAO5giQASdulbHGuNYK8yucM9y4rAgkZAf80ElxoNCDXi3yliSqsBB3yswJEbZhtB7TUw2FxBXy4TDqe5C9N9J61bF1VG37EpRKFz3xp1shtRcuHw7aquVbSxJyz1jTpXN8bhCAJ/4rpHxGw9+0bK3FGQgkRqAZ+STrIAnczm9KrmH5axFy143hHwj/iGMu+XrqddNBSnBpXlyaNPrHp6zkldWtb6c+qKLdtCtQiuo4HkvDzmcAkDzFiQn0UQT7yKs2G4PatLb8iKPMQoUDSN23JcwNST2qxVfA2VtdTkk4p3OEspG4j3+9fK6bzRyomJ86tkuCRJkqwDGJABIgdgfY1VLPw+xz3VtJYLsyq4KspUq0Q2aYy669vpXcJqREK8ZK7diAsWizAAEnsK6DyLy+LDrfxC5fNlVeoDhlzmNQZII+vpVg4V8JMRg7XiFUu3CAWCElk28qgiDB3IMntW1c5cxMENh7kCCdJ32iN/pXFSU07JGetqrpwj9yRvhVHzu41glyTr0IJg+4+or7y8jviAEgwrMQ2xAjT7kDTvUhwLkq4+Vr/kQicknP6ZtIXvuT7VYMJyfZtXEuW2uKyHfNOYHdWBGxHauVRlPLWDCnbgjlacrW5Cs2w8rI+vl12IaY6HVToaiOZXLXSzEOcgELJ1A6gnySTsCat3FuBm4S1tsrHLIOxKnRtBIb112AqCxPAMQ4jwbS6zKwCZmZM+afXtVLo1INpcFzcZIh+B8VFu0qODKjLoCZA2j8KYziivdzpmzplCGIEGc4IO4YmI/pBrzjcC9louKw6dYPXQ7H6VrXMaYg7EiY9/7VG+awcWgesQr3f3l0FguuUaadYHWPufwrSxMkXWGwUCTsM50J/8fYfatj9uMskeUnMvpOpHtM+01deTOFBbRusPNd76jINtPXeu6VPdI5lK5y/DoyOpTdFH1k6/cSatHDcLdxLqgBIO7FZCgbknadtPapz/AKAX9oMEizAJEyxMtKA9FAjU66wO9WvCYNLSBLahVGwFXQ07v8Rzc1+EcITD2wigTHmaILHXU/evXFuGLiLLWm0DDfQkEagieoNblK2WVrEHKuJ8rX7FzMVLKB8yAsIJjXqDtpFQeXLAiIO+0Qeo6j8q7jWK9hkcEMisDuCAQfcGsz0y6Mm5Ach48Phhb0DWyRHcElg34kfSrJUbhOAWrVzxLQNvQhlU+VpJOoM6gnSIjbbSpKr4JqNmQKUpXYFKUoBSlKAUpSgFKUoCi88cNi+t4KYZcpbpIOg/pJH3iq+l/KFcgF866dYBMKD0/ua6risIt1CjqGVhBBrn/NHKbWTnt5janN/8UREkmSu5np1rHVptPciTRxDB5cbHX3nXX1B/OrtydwxrOHhwQzsXKnpMAD00UH61C8o8ts2W9dA8OJRDrJnRyO3UA+hq713Rpv5mBSlK0kClKUBpY7hFu89p7gzeExZQYjMREkdx0rxzBhfEw11RuUMaTtr+lSFY8TbLIyg5SQQCOhI3qGsA4xcsM3XymABG07k94E1vG6S6ljoJ/EevtV5t8iWABLXDpHzAa99tPapXBcCsWh5LS7zJ8x1EbtJ2rCtPLqTco/AuBHEXVIkWkIcsVMNDA5FJ0MkaxsB61scJtmzae4BLYDFXrXSWsO2bL7hbgI9V9avGKvC1bZgNEUmBpsJj0rnnELr4hzJgsPlQkKvdo6sfxj0qxpUlZcg3OO85XmuRhzltjTNl1c9/MPKPpX3gfPNwXAmJKlDpniCp6ExoR02G81GYWyA5t3GKwxVGgAPHTNHzgRppO4rPjeFous6j+qfvrVW+onuuDo9u4GAKkEESCNQQdiK9VWORMczW3tMBFogKRvDSYI9Oh6/SrPW6EtyuQKUpXQMOKwiXFyuoYTMETqKiMdydYuaqDbJaTl6jqIOgHtU7SuZQjLlApmK5AaD4d4Ew0Blj21B+5j1jpVvsWgqhQAAAAANhHQVkpURpxjwBSlK7ApSlAKUpQClKUApSlAKUpQClKUApSlAKUpQCvjoCCCJB0IPUV9pQHlECgAAADQAaADsK9UpQClKUApSlAKUpQClKUBo8cw7Ph7iqSGKmI6xrHsYj61z3AKysxaQSdu0aaztt+ddQqpfsJxn7TcACul17VsgkBxb8pzzInNIkRt6VmrQcrNEojOHYhbgvW7oBBctDRBUgAH7qdfao7G2igZAJRWKg6SFgFQTuw1idxHWtx+XcSrD9ySW0lSCB6MZ0/KtHGYS6pfPbdANHJBI9Dm217zWeTlazQsSHJWIC4oAt86MvuRDAH6A10Oue8k2f/dDYxbeDOo+UT7wY+9dCrTp/kDFKUrQQKUpQClKUApSlAKUpQClKUApSlAKUpQClKUApSlAKUpQClKUApSlAKUpQClKUApSlAKUpQCtQ8Xs5ivjW8wMEZhIPY66GojnXjjYeyFtki7c0WIkARmYSIMSB/wB3pXLjj2kgQxZiWldyZLEn71RUq7XZA6nx/nCzZsM1u4t26fJatoQzPcOiqAPXeoT4b3nw7XsBiG/fIReX+pbqqzR3KuTPvp6VflV4xtpgFJFwLoNswIYL7Az9Kuqcv3hxpsTH7k4cCZ/jnLlA9hPbUUpzc8klur4yyIOoNfaVeQYEwNtWDBFDAESAAYMSNOmg+1Z6UoBSlKAUpSgFKUoBSlKAUpSgFKUoBSlKAUpSgFKUoBSlKAUpSgFKUoBSlKAUpSgFKUoBSlKAUpSgK3x/ktMQXuBmF1ojMxK6aRl6Ajt11jea5d5AvhhGRhooIaIBiTBH366UpVUqUZZBYOAckrh7guFyzKTlAGVdRBkGZOtWelK7jFRVkBSlK6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pic>
        <p:nvPicPr>
          <p:cNvPr id="13314" name="Picture 2" descr="Photobucke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304800"/>
            <a:ext cx="7924800" cy="933450"/>
          </a:xfrm>
          <a:prstGeom prst="rect">
            <a:avLst/>
          </a:prstGeom>
          <a:noFill/>
        </p:spPr>
      </p:pic>
      <p:pic>
        <p:nvPicPr>
          <p:cNvPr id="11" name="Picture 2" descr="Photobucke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5257800"/>
            <a:ext cx="7924800" cy="933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85800"/>
            <a:ext cx="8305800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MY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Domain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teknologi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pendidikanmelalui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fasa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1977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1994</a:t>
            </a:r>
            <a:endParaRPr lang="en-MY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MY" sz="1800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MY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800" dirty="0" err="1" smtClean="0">
                <a:latin typeface="Arial" pitchFamily="34" charset="0"/>
                <a:cs typeface="Arial" pitchFamily="34" charset="0"/>
              </a:rPr>
              <a:t>Seels</a:t>
            </a:r>
            <a:r>
              <a:rPr lang="en-MY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MY" sz="1800" dirty="0" smtClean="0">
                <a:latin typeface="Arial" pitchFamily="34" charset="0"/>
                <a:cs typeface="Arial" pitchFamily="34" charset="0"/>
              </a:rPr>
              <a:t> Richey(1994), </a:t>
            </a:r>
            <a:r>
              <a:rPr lang="en-MY" sz="1800" dirty="0" err="1" smtClean="0">
                <a:latin typeface="Arial" pitchFamily="34" charset="0"/>
                <a:cs typeface="Arial" pitchFamily="34" charset="0"/>
              </a:rPr>
              <a:t>teknologi</a:t>
            </a:r>
            <a:r>
              <a:rPr lang="en-MY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800" dirty="0" err="1" smtClean="0">
                <a:latin typeface="Arial" pitchFamily="34" charset="0"/>
                <a:cs typeface="Arial" pitchFamily="34" charset="0"/>
              </a:rPr>
              <a:t>pengajaran</a:t>
            </a:r>
            <a:r>
              <a:rPr lang="en-MY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800" dirty="0" err="1" smtClean="0">
                <a:latin typeface="Arial" pitchFamily="34" charset="0"/>
                <a:cs typeface="Arial" pitchFamily="34" charset="0"/>
              </a:rPr>
              <a:t>mencakupi</a:t>
            </a:r>
            <a:r>
              <a:rPr lang="en-MY" sz="1800" dirty="0" smtClean="0">
                <a:latin typeface="Arial" pitchFamily="34" charset="0"/>
                <a:cs typeface="Arial" pitchFamily="34" charset="0"/>
              </a:rPr>
              <a:t> lima domain yang </a:t>
            </a:r>
            <a:r>
              <a:rPr lang="en-MY" sz="18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MY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800" dirty="0" err="1" smtClean="0">
                <a:latin typeface="Arial" pitchFamily="34" charset="0"/>
                <a:cs typeface="Arial" pitchFamily="34" charset="0"/>
              </a:rPr>
              <a:t>asas</a:t>
            </a:r>
            <a:r>
              <a:rPr lang="en-MY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MY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800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MY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8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MY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800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MY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800" dirty="0" err="1" smtClean="0">
                <a:latin typeface="Arial" pitchFamily="34" charset="0"/>
                <a:cs typeface="Arial" pitchFamily="34" charset="0"/>
              </a:rPr>
              <a:t>teknologi</a:t>
            </a:r>
            <a:r>
              <a:rPr lang="en-MY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800" dirty="0" err="1" smtClean="0">
                <a:latin typeface="Arial" pitchFamily="34" charset="0"/>
                <a:cs typeface="Arial" pitchFamily="34" charset="0"/>
              </a:rPr>
              <a:t>pengajaran</a:t>
            </a:r>
            <a:r>
              <a:rPr lang="en-MY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MY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828800" y="1828800"/>
          <a:ext cx="5486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85800" y="609600"/>
            <a:ext cx="7772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MY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sistematik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merancang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ciri-ciri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keperluan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pengajaran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pembelajaran</a:t>
            </a:r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MY" sz="2000" dirty="0" smtClean="0">
                <a:latin typeface="Arial" pitchFamily="34" charset="0"/>
                <a:cs typeface="Arial" pitchFamily="34" charset="0"/>
              </a:rPr>
              <a:t>Merangkumi4 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aspek</a:t>
            </a:r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MY" sz="2000" dirty="0" smtClean="0">
                <a:latin typeface="Arial" pitchFamily="34" charset="0"/>
                <a:cs typeface="Arial" pitchFamily="34" charset="0"/>
              </a:rPr>
              <a:t>:1.Reka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pengajaran</a:t>
            </a:r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MY" sz="2000" dirty="0" smtClean="0">
                <a:latin typeface="Arial" pitchFamily="34" charset="0"/>
                <a:cs typeface="Arial" pitchFamily="34" charset="0"/>
              </a:rPr>
              <a:t>2.Reka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mesej</a:t>
            </a:r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MY" sz="2000" dirty="0" smtClean="0">
                <a:latin typeface="Arial" pitchFamily="34" charset="0"/>
                <a:cs typeface="Arial" pitchFamily="34" charset="0"/>
              </a:rPr>
              <a:t>3.Reka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strategi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pengajaran</a:t>
            </a:r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MY" sz="2000" dirty="0" smtClean="0">
                <a:latin typeface="Arial" pitchFamily="34" charset="0"/>
                <a:cs typeface="Arial" pitchFamily="34" charset="0"/>
              </a:rPr>
              <a:t>4.Ciri-ciri 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murid</a:t>
            </a:r>
            <a:endParaRPr lang="en-MY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8" name="Picture 4" descr="http://muhammadregensa17prestasi.files.wordpress.com/2011/04/ict-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800600"/>
            <a:ext cx="1676400" cy="1662113"/>
          </a:xfrm>
          <a:prstGeom prst="ellipse">
            <a:avLst/>
          </a:prstGeom>
          <a:ln w="190500" cap="rnd">
            <a:solidFill>
              <a:schemeClr val="bg1">
                <a:lumMod val="5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295524" y="476250"/>
            <a:ext cx="3190875" cy="74295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MY" sz="2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Arial" pitchFamily="34" charset="0"/>
                <a:cs typeface="Arial" pitchFamily="34" charset="0"/>
              </a:rPr>
              <a:t>REKA BENTUK</a:t>
            </a:r>
            <a:endParaRPr kumimoji="0" lang="en-MY" sz="2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0" y="2133600"/>
          <a:ext cx="7924799" cy="4495800"/>
        </p:xfrm>
        <a:graphic>
          <a:graphicData uri="http://schemas.openxmlformats.org/drawingml/2006/table">
            <a:tbl>
              <a:tblPr/>
              <a:tblGrid>
                <a:gridCol w="1794699"/>
                <a:gridCol w="6130100"/>
              </a:tblGrid>
              <a:tr h="86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b="1" dirty="0" smtClean="0">
                          <a:latin typeface="Arial"/>
                          <a:ea typeface="Times New Roman"/>
                          <a:cs typeface="Arial"/>
                        </a:rPr>
                        <a:t>1.BAHAN</a:t>
                      </a:r>
                      <a:endParaRPr lang="en-MY" sz="18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b="1" dirty="0" smtClean="0">
                          <a:latin typeface="Arial"/>
                          <a:ea typeface="Times New Roman"/>
                          <a:cs typeface="Arial"/>
                        </a:rPr>
                        <a:t> CETAK</a:t>
                      </a:r>
                      <a:endParaRPr lang="en-MY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b="1" dirty="0">
                          <a:latin typeface="Arial"/>
                          <a:ea typeface="Times New Roman"/>
                          <a:cs typeface="Times New Roman"/>
                        </a:rPr>
                        <a:t>-Cara </a:t>
                      </a:r>
                      <a:r>
                        <a:rPr lang="en-MY" sz="1800" b="1" dirty="0" err="1">
                          <a:latin typeface="Arial"/>
                          <a:ea typeface="Times New Roman"/>
                          <a:cs typeface="Times New Roman"/>
                        </a:rPr>
                        <a:t>membina</a:t>
                      </a:r>
                      <a:r>
                        <a:rPr lang="en-MY" sz="18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b="1" dirty="0" err="1">
                          <a:latin typeface="Arial"/>
                          <a:ea typeface="Times New Roman"/>
                          <a:cs typeface="Times New Roman"/>
                        </a:rPr>
                        <a:t>bahan</a:t>
                      </a:r>
                      <a:r>
                        <a:rPr lang="en-MY" sz="18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b="1" dirty="0" err="1">
                          <a:latin typeface="Arial"/>
                          <a:ea typeface="Times New Roman"/>
                          <a:cs typeface="Times New Roman"/>
                        </a:rPr>
                        <a:t>pengajaran</a:t>
                      </a:r>
                      <a:r>
                        <a:rPr lang="en-MY" sz="1800" b="1" dirty="0">
                          <a:latin typeface="Arial"/>
                          <a:ea typeface="Times New Roman"/>
                          <a:cs typeface="Times New Roman"/>
                        </a:rPr>
                        <a:t> visual.</a:t>
                      </a:r>
                      <a:endParaRPr lang="en-MY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b="1" dirty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MY" sz="1800" b="1" dirty="0" err="1">
                          <a:latin typeface="Arial"/>
                          <a:ea typeface="Times New Roman"/>
                          <a:cs typeface="Times New Roman"/>
                        </a:rPr>
                        <a:t>Contoh</a:t>
                      </a:r>
                      <a:r>
                        <a:rPr lang="en-MY" sz="18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b="1" dirty="0" err="1">
                          <a:latin typeface="Arial"/>
                          <a:ea typeface="Times New Roman"/>
                          <a:cs typeface="Times New Roman"/>
                        </a:rPr>
                        <a:t>buku</a:t>
                      </a:r>
                      <a:r>
                        <a:rPr lang="en-MY" sz="18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b="1" dirty="0" err="1">
                          <a:latin typeface="Arial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MY" sz="18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b="1" dirty="0" err="1">
                          <a:latin typeface="Arial"/>
                          <a:ea typeface="Times New Roman"/>
                          <a:cs typeface="Times New Roman"/>
                        </a:rPr>
                        <a:t>fotografi</a:t>
                      </a:r>
                      <a:endParaRPr lang="en-MY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101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b="1" dirty="0" smtClean="0">
                          <a:latin typeface="Arial"/>
                          <a:ea typeface="Times New Roman"/>
                          <a:cs typeface="Arial"/>
                        </a:rPr>
                        <a:t>2.B</a:t>
                      </a:r>
                      <a:r>
                        <a:rPr lang="en-MY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AHAN </a:t>
                      </a:r>
                      <a:r>
                        <a:rPr lang="en-MY" sz="1800" b="1" dirty="0">
                          <a:latin typeface="Arial"/>
                          <a:ea typeface="Times New Roman"/>
                          <a:cs typeface="Times New Roman"/>
                        </a:rPr>
                        <a:t>PANDANG DENGAR</a:t>
                      </a:r>
                      <a:endParaRPr lang="en-MY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MY" sz="1800" dirty="0" smtClean="0">
                        <a:latin typeface="Arial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MY" sz="1800" dirty="0" smtClean="0">
                        <a:latin typeface="Arial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smtClean="0">
                          <a:latin typeface="Arial"/>
                          <a:ea typeface="Calibri"/>
                          <a:cs typeface="Arial"/>
                        </a:rPr>
                        <a:t>-</a:t>
                      </a:r>
                      <a:r>
                        <a:rPr lang="en-MY" sz="1800" dirty="0" err="1">
                          <a:latin typeface="Arial"/>
                          <a:ea typeface="Calibri"/>
                          <a:cs typeface="Arial"/>
                        </a:rPr>
                        <a:t>Contoh</a:t>
                      </a:r>
                      <a:r>
                        <a:rPr lang="en-MY" sz="1800" dirty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MY" sz="1800" dirty="0" err="1">
                          <a:latin typeface="Arial"/>
                          <a:ea typeface="Calibri"/>
                          <a:cs typeface="Arial"/>
                        </a:rPr>
                        <a:t>televisyen,filem,slaid</a:t>
                      </a:r>
                      <a:r>
                        <a:rPr lang="en-MY" sz="1800" dirty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MY" sz="1800" dirty="0" err="1">
                          <a:latin typeface="Arial"/>
                          <a:ea typeface="Calibri"/>
                          <a:cs typeface="Arial"/>
                        </a:rPr>
                        <a:t>dan</a:t>
                      </a:r>
                      <a:r>
                        <a:rPr lang="en-MY" sz="1800" dirty="0">
                          <a:latin typeface="Arial"/>
                          <a:ea typeface="Calibri"/>
                          <a:cs typeface="Arial"/>
                        </a:rPr>
                        <a:t> pita video</a:t>
                      </a:r>
                      <a:endParaRPr lang="en-MY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1571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3.BAHAN </a:t>
                      </a:r>
                      <a:r>
                        <a:rPr lang="en-MY" sz="1800" b="1" dirty="0">
                          <a:latin typeface="Arial"/>
                          <a:ea typeface="Times New Roman"/>
                          <a:cs typeface="Times New Roman"/>
                        </a:rPr>
                        <a:t>BERASASKAN KOMPUTER</a:t>
                      </a:r>
                      <a:endParaRPr lang="en-MY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MY" sz="1800" dirty="0" smtClean="0">
                        <a:latin typeface="Arial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smtClean="0">
                          <a:latin typeface="Arial"/>
                          <a:ea typeface="Calibri"/>
                          <a:cs typeface="Arial"/>
                        </a:rPr>
                        <a:t>-</a:t>
                      </a:r>
                      <a:r>
                        <a:rPr lang="en-MY" sz="1800" dirty="0" err="1">
                          <a:latin typeface="Arial"/>
                          <a:ea typeface="Calibri"/>
                          <a:cs typeface="Arial"/>
                        </a:rPr>
                        <a:t>pembinaan</a:t>
                      </a:r>
                      <a:r>
                        <a:rPr lang="en-MY" sz="1800" dirty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MY" sz="1800" dirty="0" err="1">
                          <a:latin typeface="Arial"/>
                          <a:ea typeface="Calibri"/>
                          <a:cs typeface="Arial"/>
                        </a:rPr>
                        <a:t>perisian</a:t>
                      </a:r>
                      <a:r>
                        <a:rPr lang="en-MY" sz="1800" dirty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MY" sz="1800" dirty="0" err="1">
                          <a:latin typeface="Arial"/>
                          <a:ea typeface="Calibri"/>
                          <a:cs typeface="Arial"/>
                        </a:rPr>
                        <a:t>komputer</a:t>
                      </a:r>
                      <a:r>
                        <a:rPr lang="en-MY" sz="1800" dirty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MY" sz="1800" dirty="0" err="1">
                          <a:latin typeface="Arial"/>
                          <a:ea typeface="Calibri"/>
                          <a:cs typeface="Arial"/>
                        </a:rPr>
                        <a:t>guna</a:t>
                      </a:r>
                      <a:r>
                        <a:rPr lang="en-MY" sz="1800" dirty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MY" sz="1800" dirty="0" err="1">
                          <a:latin typeface="Arial"/>
                          <a:ea typeface="Calibri"/>
                          <a:cs typeface="Arial"/>
                        </a:rPr>
                        <a:t>bahan</a:t>
                      </a:r>
                      <a:r>
                        <a:rPr lang="en-MY" sz="1800" dirty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MY" sz="1800" dirty="0" err="1">
                          <a:latin typeface="Arial"/>
                          <a:ea typeface="Calibri"/>
                          <a:cs typeface="Arial"/>
                        </a:rPr>
                        <a:t>berasaskan</a:t>
                      </a:r>
                      <a:r>
                        <a:rPr lang="en-MY" sz="1800" dirty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MY" sz="1800" dirty="0" err="1">
                          <a:latin typeface="Arial"/>
                          <a:ea typeface="Calibri"/>
                          <a:cs typeface="Arial"/>
                        </a:rPr>
                        <a:t>mikropemproses</a:t>
                      </a:r>
                      <a:r>
                        <a:rPr lang="en-MY" sz="1800" dirty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endParaRPr lang="en-MY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latin typeface="Arial"/>
                          <a:ea typeface="Calibri"/>
                          <a:cs typeface="Arial"/>
                        </a:rPr>
                        <a:t>-</a:t>
                      </a:r>
                      <a:r>
                        <a:rPr lang="en-MY" sz="1800" dirty="0" err="1">
                          <a:latin typeface="Arial"/>
                          <a:ea typeface="Calibri"/>
                          <a:cs typeface="Arial"/>
                        </a:rPr>
                        <a:t>disimpan</a:t>
                      </a:r>
                      <a:r>
                        <a:rPr lang="en-MY" sz="1800" dirty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MY" sz="1800" dirty="0" err="1">
                          <a:latin typeface="Arial"/>
                          <a:ea typeface="Calibri"/>
                          <a:cs typeface="Arial"/>
                        </a:rPr>
                        <a:t>dalam</a:t>
                      </a:r>
                      <a:r>
                        <a:rPr lang="en-MY" sz="1800" dirty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MY" sz="1800" dirty="0" err="1">
                          <a:latin typeface="Arial"/>
                          <a:ea typeface="Calibri"/>
                          <a:cs typeface="Arial"/>
                        </a:rPr>
                        <a:t>bentuk</a:t>
                      </a:r>
                      <a:r>
                        <a:rPr lang="en-MY" sz="1800" dirty="0">
                          <a:latin typeface="Arial"/>
                          <a:ea typeface="Calibri"/>
                          <a:cs typeface="Arial"/>
                        </a:rPr>
                        <a:t> digital</a:t>
                      </a:r>
                      <a:endParaRPr lang="en-MY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47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4.BAHAN </a:t>
                      </a:r>
                      <a:r>
                        <a:rPr lang="en-MY" sz="1800" b="1" dirty="0">
                          <a:latin typeface="Arial"/>
                          <a:ea typeface="Times New Roman"/>
                          <a:cs typeface="Times New Roman"/>
                        </a:rPr>
                        <a:t>BERSEPADU</a:t>
                      </a:r>
                      <a:endParaRPr lang="en-MY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smtClean="0">
                          <a:latin typeface="Arial"/>
                          <a:ea typeface="Calibri"/>
                          <a:cs typeface="Arial"/>
                        </a:rPr>
                        <a:t>-</a:t>
                      </a:r>
                      <a:r>
                        <a:rPr lang="en-MY" sz="1800" dirty="0" err="1">
                          <a:latin typeface="Arial"/>
                          <a:ea typeface="Calibri"/>
                          <a:cs typeface="Arial"/>
                        </a:rPr>
                        <a:t>bahan</a:t>
                      </a:r>
                      <a:r>
                        <a:rPr lang="en-MY" sz="1800" dirty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MY" sz="1800" dirty="0" err="1">
                          <a:latin typeface="Arial"/>
                          <a:ea typeface="Calibri"/>
                          <a:cs typeface="Arial"/>
                        </a:rPr>
                        <a:t>menggabungkan</a:t>
                      </a:r>
                      <a:r>
                        <a:rPr lang="en-MY" sz="1800" dirty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MY" sz="1800" dirty="0" err="1">
                          <a:latin typeface="Arial"/>
                          <a:ea typeface="Calibri"/>
                          <a:cs typeface="Arial"/>
                        </a:rPr>
                        <a:t>semua</a:t>
                      </a:r>
                      <a:r>
                        <a:rPr lang="en-MY" sz="1800" dirty="0">
                          <a:latin typeface="Arial"/>
                          <a:ea typeface="Calibri"/>
                          <a:cs typeface="Arial"/>
                        </a:rPr>
                        <a:t> media</a:t>
                      </a:r>
                      <a:endParaRPr lang="en-MY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MY" sz="1800" dirty="0" err="1" smtClean="0">
                          <a:latin typeface="Arial"/>
                          <a:ea typeface="Calibri"/>
                          <a:cs typeface="Arial"/>
                        </a:rPr>
                        <a:t>teks,animasi</a:t>
                      </a:r>
                      <a:r>
                        <a:rPr lang="en-MY" sz="1800" dirty="0" smtClean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MY" sz="1800" dirty="0">
                          <a:latin typeface="Arial"/>
                          <a:ea typeface="Calibri"/>
                          <a:cs typeface="Arial"/>
                        </a:rPr>
                        <a:t>audio</a:t>
                      </a:r>
                      <a:endParaRPr lang="en-MY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18473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914400"/>
            <a:ext cx="7924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menterjemahkan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spesifikasi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reka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menghasilkan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pengajaran.Contohnya</a:t>
            </a:r>
            <a:endParaRPr lang="en-MY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295524" y="476250"/>
            <a:ext cx="3952876" cy="74295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Arial" pitchFamily="34" charset="0"/>
                <a:cs typeface="Arial" pitchFamily="34" charset="0"/>
              </a:rPr>
              <a:t>PEMBANGUNAN</a:t>
            </a:r>
            <a:endParaRPr kumimoji="0" lang="en-MY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61087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1447800"/>
            <a:ext cx="7848600" cy="4800600"/>
          </a:xfrm>
        </p:spPr>
        <p:txBody>
          <a:bodyPr/>
          <a:lstStyle/>
          <a:p>
            <a:pPr lvl="1" algn="just" eaLnBrk="1" hangingPunct="1">
              <a:lnSpc>
                <a:spcPct val="90000"/>
              </a:lnSpc>
              <a:buFontTx/>
              <a:buNone/>
            </a:pPr>
            <a:endParaRPr lang="en-US" sz="1800" dirty="0" smtClean="0"/>
          </a:p>
          <a:p>
            <a:pPr lvl="1" algn="just" eaLnBrk="1" hangingPunct="1">
              <a:lnSpc>
                <a:spcPct val="90000"/>
              </a:lnSpc>
              <a:buFontTx/>
              <a:buNone/>
            </a:pPr>
            <a:endParaRPr lang="en-US" sz="1800" dirty="0" smtClean="0"/>
          </a:p>
          <a:p>
            <a:pPr lvl="1" algn="just" eaLnBrk="1" hangingPunct="1">
              <a:lnSpc>
                <a:spcPct val="9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Tindakan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kaedah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model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pengajaran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persekitaran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suasana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PnP</a:t>
            </a:r>
          </a:p>
          <a:p>
            <a:r>
              <a:rPr lang="en-MY" sz="2000" dirty="0" smtClean="0">
                <a:latin typeface="Arial" pitchFamily="34" charset="0"/>
                <a:cs typeface="Arial" pitchFamily="34" charset="0"/>
              </a:rPr>
              <a:t>Merangkumi4 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kategori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MY" sz="2000" dirty="0" smtClean="0">
                <a:latin typeface="Arial" pitchFamily="34" charset="0"/>
                <a:cs typeface="Arial" pitchFamily="34" charset="0"/>
              </a:rPr>
              <a:t>1.Penggunaan media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proses-Proses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sistematik</a:t>
            </a:r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MY" sz="2000" dirty="0" smtClean="0">
                <a:latin typeface="Arial" pitchFamily="34" charset="0"/>
                <a:cs typeface="Arial" pitchFamily="34" charset="0"/>
              </a:rPr>
              <a:t>2.Penerimaan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inovasi-Proses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yang 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dibuat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tersebut</a:t>
            </a:r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MY" sz="2000" dirty="0" smtClean="0">
                <a:latin typeface="Arial" pitchFamily="34" charset="0"/>
                <a:cs typeface="Arial" pitchFamily="34" charset="0"/>
              </a:rPr>
              <a:t>3.Pelaksanaan-Proses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mengguna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PnP</a:t>
            </a:r>
          </a:p>
          <a:p>
            <a:r>
              <a:rPr lang="en-MY" sz="2000" dirty="0" smtClean="0">
                <a:latin typeface="Arial" pitchFamily="34" charset="0"/>
                <a:cs typeface="Arial" pitchFamily="34" charset="0"/>
              </a:rPr>
              <a:t>4.Institutionalisasi-Proses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mengekalkan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pengajaran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dibina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peraturan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ditetapkan</a:t>
            </a:r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endParaRPr lang="en-MY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2286000" y="228600"/>
            <a:ext cx="3419476" cy="74295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Arial" pitchFamily="34" charset="0"/>
                <a:cs typeface="Arial" pitchFamily="34" charset="0"/>
              </a:rPr>
              <a:t>PENGGUNAAN</a:t>
            </a:r>
            <a:endParaRPr kumimoji="0" lang="en-US" sz="18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6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19200"/>
            <a:ext cx="7315200" cy="2895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0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5257800" y="5029200"/>
            <a:ext cx="327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endParaRPr lang="en-US" sz="1200"/>
          </a:p>
        </p:txBody>
      </p:sp>
      <p:sp>
        <p:nvSpPr>
          <p:cNvPr id="5" name="Rectangle 4"/>
          <p:cNvSpPr/>
          <p:nvPr/>
        </p:nvSpPr>
        <p:spPr>
          <a:xfrm>
            <a:off x="609600" y="1676400"/>
            <a:ext cx="7924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MY" sz="2400" dirty="0" smtClean="0"/>
          </a:p>
          <a:p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Melibatkan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kawalan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teknologi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pengajaran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menerusi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perancangan,penyusunan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penyelarasan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penyeliaan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pusat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teknologi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pendidikan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membolehkan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aktiviti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PnP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berjalan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tersusun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berkesan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Merangkumi4 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kategori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:</a:t>
            </a:r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MY" sz="2000" dirty="0" smtClean="0">
                <a:latin typeface="Arial" pitchFamily="34" charset="0"/>
                <a:cs typeface="Arial" pitchFamily="34" charset="0"/>
              </a:rPr>
              <a:t>1.Pengurusan 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projek</a:t>
            </a:r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MY" sz="2000" dirty="0" smtClean="0">
                <a:latin typeface="Arial" pitchFamily="34" charset="0"/>
                <a:cs typeface="Arial" pitchFamily="34" charset="0"/>
              </a:rPr>
              <a:t>2.Pengurusan 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sumber</a:t>
            </a:r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MY" sz="2000" dirty="0" smtClean="0">
                <a:latin typeface="Arial" pitchFamily="34" charset="0"/>
                <a:cs typeface="Arial" pitchFamily="34" charset="0"/>
              </a:rPr>
              <a:t>3.Pengurusan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penyampaian</a:t>
            </a:r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MY" sz="2000" dirty="0" smtClean="0">
                <a:latin typeface="Arial" pitchFamily="34" charset="0"/>
                <a:cs typeface="Arial" pitchFamily="34" charset="0"/>
              </a:rPr>
              <a:t>4.Pengurusan 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maklumat</a:t>
            </a:r>
            <a:endParaRPr lang="en-MY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 descr="http://muhammadregensa17prestasi.files.wordpress.com/2011/04/ict-log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800600"/>
            <a:ext cx="1676400" cy="1662113"/>
          </a:xfrm>
          <a:prstGeom prst="ellipse">
            <a:avLst/>
          </a:prstGeom>
          <a:ln w="190500" cap="rnd">
            <a:solidFill>
              <a:schemeClr val="bg1">
                <a:lumMod val="5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1905000" y="304800"/>
            <a:ext cx="5105400" cy="9144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Arial" pitchFamily="34" charset="0"/>
                <a:cs typeface="Arial" pitchFamily="34" charset="0"/>
              </a:rPr>
              <a:t>PENGURUSAN</a:t>
            </a:r>
            <a:endParaRPr kumimoji="0" lang="en-MY" sz="32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52400"/>
            <a:ext cx="7315200" cy="12192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5257800" y="5029200"/>
            <a:ext cx="327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endParaRPr lang="en-US" sz="1200"/>
          </a:p>
        </p:txBody>
      </p:sp>
      <p:sp>
        <p:nvSpPr>
          <p:cNvPr id="5" name="Rectangle 4"/>
          <p:cNvSpPr/>
          <p:nvPr/>
        </p:nvSpPr>
        <p:spPr>
          <a:xfrm>
            <a:off x="685800" y="1143000"/>
            <a:ext cx="777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kesesuaian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keberkesanan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PnP / 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program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pendidikan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penilaian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pencapaian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pelajar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penilaian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media,penilaian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rekabentuk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pembinaan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pengajaran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penilaian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program /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projek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pendidikan</a:t>
            </a:r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Merangkumi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 4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kategori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MY" sz="2000" dirty="0" smtClean="0">
                <a:latin typeface="Arial" pitchFamily="34" charset="0"/>
                <a:cs typeface="Arial" pitchFamily="34" charset="0"/>
              </a:rPr>
              <a:t>1.Penilaian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masalah</a:t>
            </a:r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MY" sz="2000" dirty="0" smtClean="0">
                <a:latin typeface="Arial" pitchFamily="34" charset="0"/>
                <a:cs typeface="Arial" pitchFamily="34" charset="0"/>
              </a:rPr>
              <a:t>2.Penilaian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rujukan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kriteria</a:t>
            </a:r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MY" sz="2000" dirty="0" smtClean="0">
                <a:latin typeface="Arial" pitchFamily="34" charset="0"/>
                <a:cs typeface="Arial" pitchFamily="34" charset="0"/>
              </a:rPr>
              <a:t>3.Penilaian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formatif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MY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000" dirty="0" err="1" smtClean="0">
                <a:latin typeface="Arial" pitchFamily="34" charset="0"/>
                <a:cs typeface="Arial" pitchFamily="34" charset="0"/>
              </a:rPr>
              <a:t>sumatif</a:t>
            </a:r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MY" sz="2000" dirty="0" smtClean="0">
                <a:latin typeface="Arial" pitchFamily="34" charset="0"/>
                <a:cs typeface="Arial" pitchFamily="34" charset="0"/>
              </a:rPr>
              <a:t> 4.Kajian</a:t>
            </a:r>
            <a:r>
              <a:rPr lang="en-MY" dirty="0" smtClean="0"/>
              <a:t/>
            </a:r>
            <a:br>
              <a:rPr lang="en-MY" dirty="0" smtClean="0"/>
            </a:br>
            <a:endParaRPr lang="en-MY" dirty="0"/>
          </a:p>
        </p:txBody>
      </p:sp>
      <p:pic>
        <p:nvPicPr>
          <p:cNvPr id="9" name="Picture 4" descr="http://muhammadregensa17prestasi.files.wordpress.com/2011/04/ict-log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800600"/>
            <a:ext cx="1676400" cy="1662113"/>
          </a:xfrm>
          <a:prstGeom prst="ellipse">
            <a:avLst/>
          </a:prstGeom>
          <a:ln w="190500" cap="rnd">
            <a:solidFill>
              <a:schemeClr val="bg1">
                <a:lumMod val="5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14600" y="228600"/>
            <a:ext cx="3190875" cy="74295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Arial" pitchFamily="34" charset="0"/>
                <a:cs typeface="Arial" pitchFamily="34" charset="0"/>
              </a:rPr>
              <a:t>PENILAIAN</a:t>
            </a:r>
            <a:endParaRPr kumimoji="0" lang="en-MY" sz="2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457200"/>
            <a:ext cx="7772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0"/>
              </a:spcBef>
            </a:pPr>
            <a:endParaRPr lang="en-US" sz="2000" dirty="0" smtClean="0">
              <a:solidFill>
                <a:prstClr val="black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hangingPunct="0">
              <a:spcBef>
                <a:spcPct val="0"/>
              </a:spcBef>
            </a:pPr>
            <a:endParaRPr lang="en-US" sz="2000" dirty="0" smtClean="0">
              <a:solidFill>
                <a:prstClr val="black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hangingPunct="0">
              <a:spcBef>
                <a:spcPct val="0"/>
              </a:spcBef>
            </a:pPr>
            <a:endParaRPr lang="en-US" sz="2000" dirty="0" smtClean="0">
              <a:solidFill>
                <a:prstClr val="black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hangingPunct="0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1Licinkan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proses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p&amp;p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fokus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kepada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isi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penting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hendak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disampaikan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(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transperansi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powerpoint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.)</a:t>
            </a:r>
          </a:p>
          <a:p>
            <a:pPr lvl="0" eaLnBrk="0" hangingPunct="0">
              <a:spcBef>
                <a:spcPct val="0"/>
              </a:spcBef>
            </a:pPr>
            <a:endParaRPr lang="en-US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2.Jimat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masa,tenaga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wang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powerpoint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</a:p>
          <a:p>
            <a:pPr lvl="0" eaLnBrk="0" hangingPunct="0">
              <a:spcBef>
                <a:spcPct val="0"/>
              </a:spcBef>
            </a:pPr>
            <a:endParaRPr lang="en-US" sz="2000" dirty="0" smtClean="0">
              <a:solidFill>
                <a:prstClr val="black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hangingPunct="0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3.Kekalkan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minat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murid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( video/audio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</a:p>
          <a:p>
            <a:pPr lvl="0" eaLnBrk="0" hangingPunct="0">
              <a:spcBef>
                <a:spcPct val="0"/>
              </a:spcBef>
            </a:pPr>
            <a:endParaRPr lang="en-US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4.Betulkan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kekeliruan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salah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tafsir,jelas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konsep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kepelbagaian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warna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menarik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gambar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</a:p>
          <a:p>
            <a:pPr lvl="0" eaLnBrk="0" hangingPunct="0">
              <a:spcBef>
                <a:spcPct val="0"/>
              </a:spcBef>
            </a:pPr>
            <a:endParaRPr lang="en-US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5.Libatkan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pelbagai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deria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murid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(audio visual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</a:p>
          <a:p>
            <a:pPr lvl="0" eaLnBrk="0" hangingPunct="0">
              <a:spcBef>
                <a:spcPct val="0"/>
              </a:spcBef>
            </a:pPr>
            <a:endParaRPr lang="en-US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6.kayakanpengalaman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murid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(media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bergerak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lang="en-US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4" descr="http://muhammadregensa17prestasi.files.wordpress.com/2011/04/ict-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800600"/>
            <a:ext cx="1676400" cy="1662113"/>
          </a:xfrm>
          <a:prstGeom prst="ellipse">
            <a:avLst/>
          </a:prstGeom>
          <a:ln w="190500" cap="rnd">
            <a:solidFill>
              <a:schemeClr val="bg1">
                <a:lumMod val="5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609600" y="457200"/>
            <a:ext cx="7543800" cy="74295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KEPENTINGAN TEKNOLOGI PENDIDIKAN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MY" sz="2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3320</TotalTime>
  <Words>303</Words>
  <Application>Microsoft PowerPoint</Application>
  <PresentationFormat>On-screen Show (4:3)</PresentationFormat>
  <Paragraphs>110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                                                                                                                                                                                               </vt:lpstr>
      <vt:lpstr>Slide 2</vt:lpstr>
      <vt:lpstr>Slide 3</vt:lpstr>
      <vt:lpstr>Slide 4</vt:lpstr>
      <vt:lpstr>Slide 5</vt:lpstr>
      <vt:lpstr>.</vt:lpstr>
      <vt:lpstr>                </vt:lpstr>
      <vt:lpstr> </vt:lpstr>
      <vt:lpstr>Slide 9</vt:lpstr>
      <vt:lpstr>   SEKIAN  </vt:lpstr>
    </vt:vector>
  </TitlesOfParts>
  <Company>FTMK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 teknologi pengajaran</dc:title>
  <dc:creator>noorafidah</dc:creator>
  <cp:lastModifiedBy>admin</cp:lastModifiedBy>
  <cp:revision>270</cp:revision>
  <dcterms:created xsi:type="dcterms:W3CDTF">2002-11-17T20:59:43Z</dcterms:created>
  <dcterms:modified xsi:type="dcterms:W3CDTF">2013-02-12T00:37:44Z</dcterms:modified>
</cp:coreProperties>
</file>